
<file path=[Content_Types].xml><?xml version="1.0" encoding="utf-8"?>
<Types xmlns="http://schemas.openxmlformats.org/package/2006/content-types">
  <Default Extension="bin" ContentType="application/vnd.openxmlformats-officedocument.oleObject"/>
  <Default Extension="jpg" ContentType="image/jpeg"/>
  <Default Extension="rels" ContentType="application/vnd.openxmlformats-package.relationships+xml"/>
  <Default Extension="gif" ContentType="image/gif"/>
  <Default Extension="jpeg" ContentType="image/jpeg"/>
  <Default Extension="png" ContentType="image/png"/>
  <Default Extension="wmf" ContentType="image/x-wmf"/>
  <Default Extension="svg" ContentType="image/svg+xml"/>
  <Default Extension="xml" ContentType="application/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Layouts/slideLayout5.xml" ContentType="application/vnd.openxmlformats-officedocument.presentationml.slideLayout+xml"/>
  <Override PartName="/ppt/tableStyles.xml" ContentType="application/vnd.openxmlformats-officedocument.presentationml.tableStyles+xml"/>
  <Override PartName="/ppt/presProps.xml" ContentType="application/vnd.openxmlformats-officedocument.presentationml.presProps+xml"/>
  <Override PartName="/ppt/notesSlides/notesSlide15.xml" ContentType="application/vnd.openxmlformats-officedocument.presentationml.notesSlide+xml"/>
  <Override PartName="/ppt/slides/slide15.xml" ContentType="application/vnd.openxmlformats-officedocument.presentationml.slide+xml"/>
  <Override PartName="/docProps/app.xml" ContentType="application/vnd.openxmlformats-officedocument.extended-properties+xml"/>
  <Override PartName="/ppt/viewProps.xml" ContentType="application/vnd.openxmlformats-officedocument.presentationml.viewProps+xml"/>
  <Override PartName="/docProps/custom.xml" ContentType="application/vnd.openxmlformats-officedocument.custom-properties+xml"/>
  <Override PartName="/ppt/slideLayouts/slideLayout6.xml" ContentType="application/vnd.openxmlformats-officedocument.presentationml.slideLayout+xml"/>
  <Override PartName="/docProps/core.xml" ContentType="application/vnd.openxmlformats-package.core-properties+xml"/>
  <Override PartName="/ppt/theme/theme1.xml" ContentType="application/vnd.openxmlformats-officedocument.theme+xml"/>
  <Override PartName="/ppt/theme/theme2.xml" ContentType="application/vnd.openxmlformats-officedocument.them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slides/slide18.xml" ContentType="application/vnd.openxmlformats-officedocument.presentationml.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slides/slide11.xml" ContentType="application/vnd.openxmlformats-officedocument.presentationml.slide+xml"/>
  <Override PartName="/ppt/slides/slide8.xml" ContentType="application/vnd.openxmlformats-officedocument.presentationml.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slides/slide10.xml" ContentType="application/vnd.openxmlformats-officedocument.presentationml.slide+xml"/>
  <Override PartName="/ppt/slides/slide9.xml" ContentType="application/vnd.openxmlformats-officedocument.presentationml.slide+xml"/>
  <Override PartName="/ppt/notesSlides/notesSlide12.xml" ContentType="application/vnd.openxmlformats-officedocument.presentationml.notesSlide+xml"/>
  <Override PartName="/ppt/slides/slide12.xml" ContentType="application/vnd.openxmlformats-officedocument.presentationml.slide+xml"/>
  <Override PartName="/ppt/notesSlides/notesSlide13.xml" ContentType="application/vnd.openxmlformats-officedocument.presentationml.notesSlide+xml"/>
  <Override PartName="/ppt/slides/slide13.xml" ContentType="application/vnd.openxmlformats-officedocument.presentationml.slide+xml"/>
  <Override PartName="/ppt/notesSlides/notesSlide14.xml" ContentType="application/vnd.openxmlformats-officedocument.presentationml.notesSlide+xml"/>
  <Override PartName="/ppt/slides/slide1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p:sldMasterIdLst>
    <p:sldMasterId id="2147483648" r:id="rId1"/>
  </p:sldMasterIdLst>
  <p:notesMasterIdLst>
    <p:notesMasterId r:id="rId3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2192000" cy="6858000"/>
  <p:notesSz cx="6858000" cy="9144000"/>
  <p:defaultTextStyle>
    <a:defPPr rtl="0">
      <a:defRPr/>
    </a:defPPr>
    <a:lvl1pPr marL="0" algn="l" defTabSz="457200" rtl="0">
      <a:defRPr sz="1800">
        <a:solidFill>
          <a:schemeClr val="tx1"/>
        </a:solidFill>
        <a:latin typeface="+mn-lt"/>
        <a:ea typeface="+mn-ea"/>
        <a:cs typeface="+mn-cs"/>
      </a:defRPr>
    </a:lvl1pPr>
    <a:lvl2pPr marL="457200" algn="l" defTabSz="457200" rtl="0">
      <a:defRPr sz="1800">
        <a:solidFill>
          <a:schemeClr val="tx1"/>
        </a:solidFill>
        <a:latin typeface="+mn-lt"/>
        <a:ea typeface="+mn-ea"/>
        <a:cs typeface="+mn-cs"/>
      </a:defRPr>
    </a:lvl2pPr>
    <a:lvl3pPr marL="914400" algn="l" defTabSz="457200" rtl="0">
      <a:defRPr sz="1800">
        <a:solidFill>
          <a:schemeClr val="tx1"/>
        </a:solidFill>
        <a:latin typeface="+mn-lt"/>
        <a:ea typeface="+mn-ea"/>
        <a:cs typeface="+mn-cs"/>
      </a:defRPr>
    </a:lvl3pPr>
    <a:lvl4pPr marL="1371600" algn="l" defTabSz="457200" rtl="0">
      <a:defRPr sz="1800">
        <a:solidFill>
          <a:schemeClr val="tx1"/>
        </a:solidFill>
        <a:latin typeface="+mn-lt"/>
        <a:ea typeface="+mn-ea"/>
        <a:cs typeface="+mn-cs"/>
      </a:defRPr>
    </a:lvl4pPr>
    <a:lvl5pPr marL="1828800" algn="l" defTabSz="457200" rtl="0">
      <a:defRPr sz="1800">
        <a:solidFill>
          <a:schemeClr val="tx1"/>
        </a:solidFill>
        <a:latin typeface="+mn-lt"/>
        <a:ea typeface="+mn-ea"/>
        <a:cs typeface="+mn-cs"/>
      </a:defRPr>
    </a:lvl5pPr>
    <a:lvl6pPr marL="2286000" algn="l" defTabSz="457200" rtl="0">
      <a:defRPr sz="1800">
        <a:solidFill>
          <a:schemeClr val="tx1"/>
        </a:solidFill>
        <a:latin typeface="+mn-lt"/>
        <a:ea typeface="+mn-ea"/>
        <a:cs typeface="+mn-cs"/>
      </a:defRPr>
    </a:lvl6pPr>
    <a:lvl7pPr marL="2743200" algn="l" defTabSz="457200" rtl="0">
      <a:defRPr sz="1800">
        <a:solidFill>
          <a:schemeClr val="tx1"/>
        </a:solidFill>
        <a:latin typeface="+mn-lt"/>
        <a:ea typeface="+mn-ea"/>
        <a:cs typeface="+mn-cs"/>
      </a:defRPr>
    </a:lvl7pPr>
    <a:lvl8pPr marL="3200400" algn="l" defTabSz="457200" rtl="0">
      <a:defRPr sz="1800">
        <a:solidFill>
          <a:schemeClr val="tx1"/>
        </a:solidFill>
        <a:latin typeface="+mn-lt"/>
        <a:ea typeface="+mn-ea"/>
        <a:cs typeface="+mn-cs"/>
      </a:defRPr>
    </a:lvl8pPr>
    <a:lvl9pPr marL="3657600" algn="l" defTabSz="4572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5" d="100"/>
          <a:sy n="105" d="100"/>
        </p:scale>
        <p:origin x="264" y="64"/>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notesMaster" Target="notesMasters/notesMaster1.xml"/><Relationship Id="rId33" Type="http://schemas.openxmlformats.org/officeDocument/2006/relationships/presProps" Target="presProps.xml" /><Relationship Id="rId34" Type="http://schemas.openxmlformats.org/officeDocument/2006/relationships/tableStyles" Target="tableStyles.xml" /><Relationship Id="rId35"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410592371" name="Marcador de encabezado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s-ES"/>
          </a:p>
        </p:txBody>
      </p:sp>
      <p:sp>
        <p:nvSpPr>
          <p:cNvPr id="276919799" name="Marcador de fecha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E1F3A8D7-F291-40E8-82E2-9D068E3C320E}" type="datetimeFigureOut">
              <a:rPr lang="es-ES"/>
              <a:t>16/09/2022</a:t>
            </a:fld>
            <a:endParaRPr lang="es-ES"/>
          </a:p>
        </p:txBody>
      </p:sp>
      <p:sp>
        <p:nvSpPr>
          <p:cNvPr id="902386055" name="Marcador de imagen de diapositiva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s-ES"/>
          </a:p>
        </p:txBody>
      </p:sp>
      <p:sp>
        <p:nvSpPr>
          <p:cNvPr id="1684102456" name="Marcador de notas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s-ES"/>
              <a:t>Editar estilos de texto del patrón</a:t>
            </a:r>
            <a:endParaRPr lang="es-ES"/>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a:p>
        </p:txBody>
      </p:sp>
      <p:sp>
        <p:nvSpPr>
          <p:cNvPr id="469912518" name="Marcador de pie de página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s-ES"/>
          </a:p>
        </p:txBody>
      </p:sp>
      <p:sp>
        <p:nvSpPr>
          <p:cNvPr id="17358986" name="Marcador de número de diapositiva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BDE6B04-FF94-4824-8AC7-B357DFA5D20C}" type="slidenum">
              <a:rPr lang="es-ES"/>
              <a:t>‹Nº›</a:t>
            </a:fld>
            <a:endParaRPr lang="es-ES"/>
          </a:p>
        </p:txBody>
      </p:sp>
    </p:spTree>
  </p:cSld>
  <p:clrMap bg1="lt1" tx1="dk1" bg2="lt2" tx2="dk2" accent1="accent1" accent2="accent2" accent3="accent3" accent4="accent4" accent5="accent5" accent6="accent6" hlink="hlink" folHlink="folHlink"/>
  <p:hf dt="0" ftr="0" hdr="0" sldNum="1"/>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46456678" name="Marcador de imagen de diapositiva 1"/>
          <p:cNvSpPr>
            <a:spLocks noChangeAspect="1" noGrp="1" noRot="1"/>
          </p:cNvSpPr>
          <p:nvPr>
            <p:ph type="sldImg"/>
          </p:nvPr>
        </p:nvSpPr>
        <p:spPr bwMode="auto"/>
      </p:sp>
      <p:sp>
        <p:nvSpPr>
          <p:cNvPr id="476205985" name="Marcador de notas 2"/>
          <p:cNvSpPr>
            <a:spLocks noGrp="1"/>
          </p:cNvSpPr>
          <p:nvPr>
            <p:ph type="body" idx="1"/>
          </p:nvPr>
        </p:nvSpPr>
        <p:spPr bwMode="auto"/>
        <p:txBody>
          <a:bodyPr/>
          <a:lstStyle/>
          <a:p>
            <a:pPr>
              <a:defRPr/>
            </a:pPr>
            <a:endParaRPr lang="es-ES"/>
          </a:p>
        </p:txBody>
      </p:sp>
      <p:sp>
        <p:nvSpPr>
          <p:cNvPr id="2005386353" name="Marcador de número de diapositiva 3"/>
          <p:cNvSpPr>
            <a:spLocks noGrp="1"/>
          </p:cNvSpPr>
          <p:nvPr>
            <p:ph type="sldNum" sz="quarter" idx="5"/>
          </p:nvPr>
        </p:nvSpPr>
        <p:spPr bwMode="auto"/>
        <p:txBody>
          <a:bodyPr/>
          <a:lstStyle/>
          <a:p>
            <a:pPr>
              <a:defRPr/>
            </a:pPr>
            <a:fld id="{2BDE6B04-FF94-4824-8AC7-B357DFA5D20C}" type="slidenum">
              <a:rPr lang="es-ES"/>
              <a:t>1</a:t>
            </a:fld>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48471650" name="Marcador de imagen de diapositiva 1"/>
          <p:cNvSpPr>
            <a:spLocks noChangeAspect="1" noGrp="1" noRot="1"/>
          </p:cNvSpPr>
          <p:nvPr>
            <p:ph type="sldImg"/>
          </p:nvPr>
        </p:nvSpPr>
        <p:spPr bwMode="auto"/>
      </p:sp>
      <p:sp>
        <p:nvSpPr>
          <p:cNvPr id="2035016736" name="Marcador de notas 2"/>
          <p:cNvSpPr>
            <a:spLocks noGrp="1"/>
          </p:cNvSpPr>
          <p:nvPr>
            <p:ph type="body" idx="1"/>
          </p:nvPr>
        </p:nvSpPr>
        <p:spPr bwMode="auto"/>
        <p:txBody>
          <a:bodyPr/>
          <a:lstStyle/>
          <a:p>
            <a:pPr>
              <a:defRPr/>
            </a:pPr>
            <a:endParaRPr lang="es-ES"/>
          </a:p>
        </p:txBody>
      </p:sp>
      <p:sp>
        <p:nvSpPr>
          <p:cNvPr id="1359525255" name="Marcador de número de diapositiva 3"/>
          <p:cNvSpPr>
            <a:spLocks noGrp="1"/>
          </p:cNvSpPr>
          <p:nvPr>
            <p:ph type="sldNum" sz="quarter" idx="5"/>
          </p:nvPr>
        </p:nvSpPr>
        <p:spPr bwMode="auto"/>
        <p:txBody>
          <a:bodyPr/>
          <a:lstStyle/>
          <a:p>
            <a:pPr>
              <a:defRPr/>
            </a:pPr>
            <a:fld id="{2BDE6B04-FF94-4824-8AC7-B357DFA5D20C}" type="slidenum">
              <a:rPr lang="es-ES"/>
              <a:t>10</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18702599" name="Marcador de imagen de diapositiva 1"/>
          <p:cNvSpPr>
            <a:spLocks noChangeAspect="1" noGrp="1" noRot="1"/>
          </p:cNvSpPr>
          <p:nvPr>
            <p:ph type="sldImg"/>
          </p:nvPr>
        </p:nvSpPr>
        <p:spPr bwMode="auto"/>
      </p:sp>
      <p:sp>
        <p:nvSpPr>
          <p:cNvPr id="1906816300" name="Marcador de notas 2"/>
          <p:cNvSpPr>
            <a:spLocks noGrp="1"/>
          </p:cNvSpPr>
          <p:nvPr>
            <p:ph type="body" idx="1"/>
          </p:nvPr>
        </p:nvSpPr>
        <p:spPr bwMode="auto"/>
        <p:txBody>
          <a:bodyPr/>
          <a:lstStyle/>
          <a:p>
            <a:pPr>
              <a:defRPr/>
            </a:pPr>
            <a:endParaRPr lang="es-ES"/>
          </a:p>
        </p:txBody>
      </p:sp>
      <p:sp>
        <p:nvSpPr>
          <p:cNvPr id="1747188894" name="Marcador de número de diapositiva 3"/>
          <p:cNvSpPr>
            <a:spLocks noGrp="1"/>
          </p:cNvSpPr>
          <p:nvPr>
            <p:ph type="sldNum" sz="quarter" idx="5"/>
          </p:nvPr>
        </p:nvSpPr>
        <p:spPr bwMode="auto"/>
        <p:txBody>
          <a:bodyPr/>
          <a:lstStyle/>
          <a:p>
            <a:pPr>
              <a:defRPr/>
            </a:pPr>
            <a:fld id="{2BDE6B04-FF94-4824-8AC7-B357DFA5D20C}" type="slidenum">
              <a:rPr lang="es-ES"/>
              <a:t>11</a:t>
            </a:fld>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73157727" name="Marcador de imagen de diapositiva 1"/>
          <p:cNvSpPr>
            <a:spLocks noChangeAspect="1" noGrp="1" noRot="1"/>
          </p:cNvSpPr>
          <p:nvPr>
            <p:ph type="sldImg"/>
          </p:nvPr>
        </p:nvSpPr>
        <p:spPr bwMode="auto"/>
      </p:sp>
      <p:sp>
        <p:nvSpPr>
          <p:cNvPr id="791705446" name="Marcador de notas 2"/>
          <p:cNvSpPr>
            <a:spLocks noGrp="1"/>
          </p:cNvSpPr>
          <p:nvPr>
            <p:ph type="body" idx="1"/>
          </p:nvPr>
        </p:nvSpPr>
        <p:spPr bwMode="auto"/>
        <p:txBody>
          <a:bodyPr/>
          <a:lstStyle/>
          <a:p>
            <a:pPr>
              <a:defRPr/>
            </a:pPr>
            <a:endParaRPr lang="es-ES"/>
          </a:p>
        </p:txBody>
      </p:sp>
      <p:sp>
        <p:nvSpPr>
          <p:cNvPr id="1226472331" name="Marcador de número de diapositiva 3"/>
          <p:cNvSpPr>
            <a:spLocks noGrp="1"/>
          </p:cNvSpPr>
          <p:nvPr>
            <p:ph type="sldNum" sz="quarter" idx="5"/>
          </p:nvPr>
        </p:nvSpPr>
        <p:spPr bwMode="auto"/>
        <p:txBody>
          <a:bodyPr/>
          <a:lstStyle/>
          <a:p>
            <a:pPr>
              <a:defRPr/>
            </a:pPr>
            <a:fld id="{2BDE6B04-FF94-4824-8AC7-B357DFA5D20C}" type="slidenum">
              <a:rPr lang="es-ES"/>
              <a:t>12</a:t>
            </a:fld>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52240369" name="Marcador de imagen de diapositiva 1"/>
          <p:cNvSpPr>
            <a:spLocks noChangeAspect="1" noGrp="1" noRot="1"/>
          </p:cNvSpPr>
          <p:nvPr>
            <p:ph type="sldImg"/>
          </p:nvPr>
        </p:nvSpPr>
        <p:spPr bwMode="auto"/>
      </p:sp>
      <p:sp>
        <p:nvSpPr>
          <p:cNvPr id="1731032032" name="Marcador de notas 2"/>
          <p:cNvSpPr>
            <a:spLocks noGrp="1"/>
          </p:cNvSpPr>
          <p:nvPr>
            <p:ph type="body" idx="1"/>
          </p:nvPr>
        </p:nvSpPr>
        <p:spPr bwMode="auto"/>
        <p:txBody>
          <a:bodyPr/>
          <a:lstStyle/>
          <a:p>
            <a:pPr>
              <a:defRPr/>
            </a:pPr>
            <a:endParaRPr lang="es-ES"/>
          </a:p>
        </p:txBody>
      </p:sp>
      <p:sp>
        <p:nvSpPr>
          <p:cNvPr id="1553238352" name="Marcador de número de diapositiva 3"/>
          <p:cNvSpPr>
            <a:spLocks noGrp="1"/>
          </p:cNvSpPr>
          <p:nvPr>
            <p:ph type="sldNum" sz="quarter" idx="5"/>
          </p:nvPr>
        </p:nvSpPr>
        <p:spPr bwMode="auto"/>
        <p:txBody>
          <a:bodyPr/>
          <a:lstStyle/>
          <a:p>
            <a:pPr>
              <a:defRPr/>
            </a:pPr>
            <a:fld id="{2BDE6B04-FF94-4824-8AC7-B357DFA5D20C}" type="slidenum">
              <a:rPr lang="es-ES"/>
              <a:t>13</a:t>
            </a:fld>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1035587" name="Marcador de imagen de diapositiva 1"/>
          <p:cNvSpPr>
            <a:spLocks noChangeAspect="1" noGrp="1" noRot="1"/>
          </p:cNvSpPr>
          <p:nvPr>
            <p:ph type="sldImg"/>
          </p:nvPr>
        </p:nvSpPr>
        <p:spPr bwMode="auto"/>
      </p:sp>
      <p:sp>
        <p:nvSpPr>
          <p:cNvPr id="1547477383" name="Marcador de notas 2"/>
          <p:cNvSpPr>
            <a:spLocks noGrp="1"/>
          </p:cNvSpPr>
          <p:nvPr>
            <p:ph type="body" idx="1"/>
          </p:nvPr>
        </p:nvSpPr>
        <p:spPr bwMode="auto"/>
        <p:txBody>
          <a:bodyPr/>
          <a:lstStyle/>
          <a:p>
            <a:pPr>
              <a:defRPr/>
            </a:pPr>
            <a:endParaRPr lang="es-ES"/>
          </a:p>
        </p:txBody>
      </p:sp>
      <p:sp>
        <p:nvSpPr>
          <p:cNvPr id="1551842982" name="Marcador de número de diapositiva 3"/>
          <p:cNvSpPr>
            <a:spLocks noGrp="1"/>
          </p:cNvSpPr>
          <p:nvPr>
            <p:ph type="sldNum" sz="quarter" idx="5"/>
          </p:nvPr>
        </p:nvSpPr>
        <p:spPr bwMode="auto"/>
        <p:txBody>
          <a:bodyPr/>
          <a:lstStyle/>
          <a:p>
            <a:pPr>
              <a:defRPr/>
            </a:pPr>
            <a:fld id="{2BDE6B04-FF94-4824-8AC7-B357DFA5D20C}" type="slidenum">
              <a:rPr lang="es-ES"/>
              <a:t>14</a:t>
            </a:fld>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54839899" name="Marcador de imagen de diapositiva 1"/>
          <p:cNvSpPr>
            <a:spLocks noChangeAspect="1" noGrp="1" noRot="1"/>
          </p:cNvSpPr>
          <p:nvPr>
            <p:ph type="sldImg"/>
          </p:nvPr>
        </p:nvSpPr>
        <p:spPr bwMode="auto"/>
      </p:sp>
      <p:sp>
        <p:nvSpPr>
          <p:cNvPr id="619911755" name="Marcador de notas 2"/>
          <p:cNvSpPr>
            <a:spLocks noGrp="1"/>
          </p:cNvSpPr>
          <p:nvPr>
            <p:ph type="body" idx="1"/>
          </p:nvPr>
        </p:nvSpPr>
        <p:spPr bwMode="auto"/>
        <p:txBody>
          <a:bodyPr/>
          <a:lstStyle/>
          <a:p>
            <a:pPr>
              <a:defRPr/>
            </a:pPr>
            <a:endParaRPr lang="es-ES"/>
          </a:p>
        </p:txBody>
      </p:sp>
      <p:sp>
        <p:nvSpPr>
          <p:cNvPr id="1092341338" name="Marcador de número de diapositiva 3"/>
          <p:cNvSpPr>
            <a:spLocks noGrp="1"/>
          </p:cNvSpPr>
          <p:nvPr>
            <p:ph type="sldNum" sz="quarter" idx="5"/>
          </p:nvPr>
        </p:nvSpPr>
        <p:spPr bwMode="auto"/>
        <p:txBody>
          <a:bodyPr/>
          <a:lstStyle/>
          <a:p>
            <a:pPr>
              <a:defRPr/>
            </a:pPr>
            <a:fld id="{2BDE6B04-FF94-4824-8AC7-B357DFA5D20C}" type="slidenum">
              <a:rPr lang="es-ES"/>
              <a:t>15</a:t>
            </a:fld>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38847420" name="Marcador de imagen de diapositiva 1"/>
          <p:cNvSpPr>
            <a:spLocks noChangeAspect="1" noGrp="1" noRot="1"/>
          </p:cNvSpPr>
          <p:nvPr>
            <p:ph type="sldImg"/>
          </p:nvPr>
        </p:nvSpPr>
        <p:spPr bwMode="auto"/>
      </p:sp>
      <p:sp>
        <p:nvSpPr>
          <p:cNvPr id="164736527" name="Marcador de notas 2"/>
          <p:cNvSpPr>
            <a:spLocks noGrp="1"/>
          </p:cNvSpPr>
          <p:nvPr>
            <p:ph type="body" idx="1"/>
          </p:nvPr>
        </p:nvSpPr>
        <p:spPr bwMode="auto"/>
        <p:txBody>
          <a:bodyPr/>
          <a:lstStyle/>
          <a:p>
            <a:pPr>
              <a:defRPr/>
            </a:pPr>
            <a:endParaRPr lang="es-ES"/>
          </a:p>
        </p:txBody>
      </p:sp>
      <p:sp>
        <p:nvSpPr>
          <p:cNvPr id="523116096" name="Marcador de número de diapositiva 3"/>
          <p:cNvSpPr>
            <a:spLocks noGrp="1"/>
          </p:cNvSpPr>
          <p:nvPr>
            <p:ph type="sldNum" sz="quarter" idx="5"/>
          </p:nvPr>
        </p:nvSpPr>
        <p:spPr bwMode="auto"/>
        <p:txBody>
          <a:bodyPr/>
          <a:lstStyle/>
          <a:p>
            <a:pPr>
              <a:defRPr/>
            </a:pPr>
            <a:fld id="{2BDE6B04-FF94-4824-8AC7-B357DFA5D20C}" type="slidenum">
              <a:rPr lang="es-ES"/>
              <a:t>16</a:t>
            </a:fld>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37412524" name="Marcador de imagen de diapositiva 1"/>
          <p:cNvSpPr>
            <a:spLocks noChangeAspect="1" noGrp="1" noRot="1"/>
          </p:cNvSpPr>
          <p:nvPr>
            <p:ph type="sldImg"/>
          </p:nvPr>
        </p:nvSpPr>
        <p:spPr bwMode="auto"/>
      </p:sp>
      <p:sp>
        <p:nvSpPr>
          <p:cNvPr id="1154225995" name="Marcador de notas 2"/>
          <p:cNvSpPr>
            <a:spLocks noGrp="1"/>
          </p:cNvSpPr>
          <p:nvPr>
            <p:ph type="body" idx="1"/>
          </p:nvPr>
        </p:nvSpPr>
        <p:spPr bwMode="auto"/>
        <p:txBody>
          <a:bodyPr/>
          <a:lstStyle/>
          <a:p>
            <a:pPr>
              <a:defRPr/>
            </a:pPr>
            <a:endParaRPr lang="es-ES"/>
          </a:p>
        </p:txBody>
      </p:sp>
      <p:sp>
        <p:nvSpPr>
          <p:cNvPr id="629143438" name="Marcador de número de diapositiva 3"/>
          <p:cNvSpPr>
            <a:spLocks noGrp="1"/>
          </p:cNvSpPr>
          <p:nvPr>
            <p:ph type="sldNum" sz="quarter" idx="5"/>
          </p:nvPr>
        </p:nvSpPr>
        <p:spPr bwMode="auto"/>
        <p:txBody>
          <a:bodyPr/>
          <a:lstStyle/>
          <a:p>
            <a:pPr>
              <a:defRPr/>
            </a:pPr>
            <a:fld id="{2BDE6B04-FF94-4824-8AC7-B357DFA5D20C}" type="slidenum">
              <a:rPr lang="es-ES"/>
              <a:t>17</a:t>
            </a:fld>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62550767" name="Marcador de imagen de diapositiva 1"/>
          <p:cNvSpPr>
            <a:spLocks noChangeAspect="1" noGrp="1" noRot="1"/>
          </p:cNvSpPr>
          <p:nvPr>
            <p:ph type="sldImg"/>
          </p:nvPr>
        </p:nvSpPr>
        <p:spPr bwMode="auto"/>
      </p:sp>
      <p:sp>
        <p:nvSpPr>
          <p:cNvPr id="1470655674" name="Marcador de notas 2"/>
          <p:cNvSpPr>
            <a:spLocks noGrp="1"/>
          </p:cNvSpPr>
          <p:nvPr>
            <p:ph type="body" idx="1"/>
          </p:nvPr>
        </p:nvSpPr>
        <p:spPr bwMode="auto"/>
        <p:txBody>
          <a:bodyPr/>
          <a:lstStyle/>
          <a:p>
            <a:pPr>
              <a:defRPr/>
            </a:pPr>
            <a:endParaRPr lang="es-ES"/>
          </a:p>
        </p:txBody>
      </p:sp>
      <p:sp>
        <p:nvSpPr>
          <p:cNvPr id="122447225" name="Marcador de número de diapositiva 3"/>
          <p:cNvSpPr>
            <a:spLocks noGrp="1"/>
          </p:cNvSpPr>
          <p:nvPr>
            <p:ph type="sldNum" sz="quarter" idx="5"/>
          </p:nvPr>
        </p:nvSpPr>
        <p:spPr bwMode="auto"/>
        <p:txBody>
          <a:bodyPr/>
          <a:lstStyle/>
          <a:p>
            <a:pPr>
              <a:defRPr/>
            </a:pPr>
            <a:fld id="{2BDE6B04-FF94-4824-8AC7-B357DFA5D20C}" type="slidenum">
              <a:rPr lang="es-ES"/>
              <a:t>18</a:t>
            </a:fld>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74066905" name="Marcador de imagen de diapositiva 1"/>
          <p:cNvSpPr>
            <a:spLocks noChangeAspect="1" noGrp="1" noRot="1"/>
          </p:cNvSpPr>
          <p:nvPr>
            <p:ph type="sldImg"/>
          </p:nvPr>
        </p:nvSpPr>
        <p:spPr bwMode="auto"/>
      </p:sp>
      <p:sp>
        <p:nvSpPr>
          <p:cNvPr id="259066264" name="Marcador de notas 2"/>
          <p:cNvSpPr>
            <a:spLocks noGrp="1"/>
          </p:cNvSpPr>
          <p:nvPr>
            <p:ph type="body" idx="1"/>
          </p:nvPr>
        </p:nvSpPr>
        <p:spPr bwMode="auto"/>
        <p:txBody>
          <a:bodyPr/>
          <a:lstStyle/>
          <a:p>
            <a:pPr>
              <a:defRPr/>
            </a:pPr>
            <a:endParaRPr lang="es-ES"/>
          </a:p>
        </p:txBody>
      </p:sp>
      <p:sp>
        <p:nvSpPr>
          <p:cNvPr id="987316929" name="Marcador de número de diapositiva 3"/>
          <p:cNvSpPr>
            <a:spLocks noGrp="1"/>
          </p:cNvSpPr>
          <p:nvPr>
            <p:ph type="sldNum" sz="quarter" idx="5"/>
          </p:nvPr>
        </p:nvSpPr>
        <p:spPr bwMode="auto"/>
        <p:txBody>
          <a:bodyPr/>
          <a:lstStyle/>
          <a:p>
            <a:pPr>
              <a:defRPr/>
            </a:pPr>
            <a:fld id="{2BDE6B04-FF94-4824-8AC7-B357DFA5D20C}" type="slidenum">
              <a:rPr lang="es-ES"/>
              <a:t>19</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6157715" name="Marcador de imagen de diapositiva 1"/>
          <p:cNvSpPr>
            <a:spLocks noChangeAspect="1" noGrp="1" noRot="1"/>
          </p:cNvSpPr>
          <p:nvPr>
            <p:ph type="sldImg"/>
          </p:nvPr>
        </p:nvSpPr>
        <p:spPr bwMode="auto"/>
      </p:sp>
      <p:sp>
        <p:nvSpPr>
          <p:cNvPr id="1345196756" name="Marcador de notas 2"/>
          <p:cNvSpPr>
            <a:spLocks noGrp="1"/>
          </p:cNvSpPr>
          <p:nvPr>
            <p:ph type="body" idx="1"/>
          </p:nvPr>
        </p:nvSpPr>
        <p:spPr bwMode="auto"/>
        <p:txBody>
          <a:bodyPr/>
          <a:lstStyle/>
          <a:p>
            <a:pPr>
              <a:defRPr/>
            </a:pPr>
            <a:endParaRPr lang="es-ES"/>
          </a:p>
        </p:txBody>
      </p:sp>
      <p:sp>
        <p:nvSpPr>
          <p:cNvPr id="708465187" name="Marcador de número de diapositiva 3"/>
          <p:cNvSpPr>
            <a:spLocks noGrp="1"/>
          </p:cNvSpPr>
          <p:nvPr>
            <p:ph type="sldNum" sz="quarter" idx="5"/>
          </p:nvPr>
        </p:nvSpPr>
        <p:spPr bwMode="auto"/>
        <p:txBody>
          <a:bodyPr/>
          <a:lstStyle/>
          <a:p>
            <a:pPr>
              <a:defRPr/>
            </a:pPr>
            <a:fld id="{2BDE6B04-FF94-4824-8AC7-B357DFA5D20C}" type="slidenum">
              <a:rPr lang="es-ES"/>
              <a:t>2</a:t>
            </a:fld>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99573463" name="Marcador de imagen de diapositiva 1"/>
          <p:cNvSpPr>
            <a:spLocks noChangeAspect="1" noGrp="1" noRot="1"/>
          </p:cNvSpPr>
          <p:nvPr>
            <p:ph type="sldImg"/>
          </p:nvPr>
        </p:nvSpPr>
        <p:spPr bwMode="auto"/>
      </p:sp>
      <p:sp>
        <p:nvSpPr>
          <p:cNvPr id="2119886279" name="Marcador de notas 2"/>
          <p:cNvSpPr>
            <a:spLocks noGrp="1"/>
          </p:cNvSpPr>
          <p:nvPr>
            <p:ph type="body" idx="1"/>
          </p:nvPr>
        </p:nvSpPr>
        <p:spPr bwMode="auto"/>
        <p:txBody>
          <a:bodyPr/>
          <a:lstStyle/>
          <a:p>
            <a:pPr>
              <a:defRPr/>
            </a:pPr>
            <a:endParaRPr lang="es-ES"/>
          </a:p>
        </p:txBody>
      </p:sp>
      <p:sp>
        <p:nvSpPr>
          <p:cNvPr id="1573092362" name="Marcador de número de diapositiva 3"/>
          <p:cNvSpPr>
            <a:spLocks noGrp="1"/>
          </p:cNvSpPr>
          <p:nvPr>
            <p:ph type="sldNum" sz="quarter" idx="5"/>
          </p:nvPr>
        </p:nvSpPr>
        <p:spPr bwMode="auto"/>
        <p:txBody>
          <a:bodyPr/>
          <a:lstStyle/>
          <a:p>
            <a:pPr>
              <a:defRPr/>
            </a:pPr>
            <a:fld id="{2BDE6B04-FF94-4824-8AC7-B357DFA5D20C}" type="slidenum">
              <a:rPr lang="es-ES"/>
              <a:t>20</a:t>
            </a:fld>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45377390" name="Marcador de imagen de diapositiva 1"/>
          <p:cNvSpPr>
            <a:spLocks noChangeAspect="1" noGrp="1" noRot="1"/>
          </p:cNvSpPr>
          <p:nvPr>
            <p:ph type="sldImg"/>
          </p:nvPr>
        </p:nvSpPr>
        <p:spPr bwMode="auto"/>
      </p:sp>
      <p:sp>
        <p:nvSpPr>
          <p:cNvPr id="1655619251" name="Marcador de notas 2"/>
          <p:cNvSpPr>
            <a:spLocks noGrp="1"/>
          </p:cNvSpPr>
          <p:nvPr>
            <p:ph type="body" idx="1"/>
          </p:nvPr>
        </p:nvSpPr>
        <p:spPr bwMode="auto"/>
        <p:txBody>
          <a:bodyPr/>
          <a:lstStyle/>
          <a:p>
            <a:pPr>
              <a:defRPr/>
            </a:pPr>
            <a:endParaRPr lang="es-ES"/>
          </a:p>
        </p:txBody>
      </p:sp>
      <p:sp>
        <p:nvSpPr>
          <p:cNvPr id="1426927725" name="Marcador de número de diapositiva 3"/>
          <p:cNvSpPr>
            <a:spLocks noGrp="1"/>
          </p:cNvSpPr>
          <p:nvPr>
            <p:ph type="sldNum" sz="quarter" idx="5"/>
          </p:nvPr>
        </p:nvSpPr>
        <p:spPr bwMode="auto"/>
        <p:txBody>
          <a:bodyPr/>
          <a:lstStyle/>
          <a:p>
            <a:pPr>
              <a:defRPr/>
            </a:pPr>
            <a:fld id="{2BDE6B04-FF94-4824-8AC7-B357DFA5D20C}" type="slidenum">
              <a:rPr lang="es-ES"/>
              <a:t>21</a:t>
            </a:fld>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81981775" name="Marcador de imagen de diapositiva 1"/>
          <p:cNvSpPr>
            <a:spLocks noChangeAspect="1" noGrp="1" noRot="1"/>
          </p:cNvSpPr>
          <p:nvPr>
            <p:ph type="sldImg"/>
          </p:nvPr>
        </p:nvSpPr>
        <p:spPr bwMode="auto"/>
      </p:sp>
      <p:sp>
        <p:nvSpPr>
          <p:cNvPr id="1367290379" name="Marcador de notas 2"/>
          <p:cNvSpPr>
            <a:spLocks noGrp="1"/>
          </p:cNvSpPr>
          <p:nvPr>
            <p:ph type="body" idx="1"/>
          </p:nvPr>
        </p:nvSpPr>
        <p:spPr bwMode="auto"/>
        <p:txBody>
          <a:bodyPr/>
          <a:lstStyle/>
          <a:p>
            <a:pPr>
              <a:defRPr/>
            </a:pPr>
            <a:endParaRPr lang="es-ES"/>
          </a:p>
        </p:txBody>
      </p:sp>
      <p:sp>
        <p:nvSpPr>
          <p:cNvPr id="2060746420" name="Marcador de número de diapositiva 3"/>
          <p:cNvSpPr>
            <a:spLocks noGrp="1"/>
          </p:cNvSpPr>
          <p:nvPr>
            <p:ph type="sldNum" sz="quarter" idx="5"/>
          </p:nvPr>
        </p:nvSpPr>
        <p:spPr bwMode="auto"/>
        <p:txBody>
          <a:bodyPr/>
          <a:lstStyle/>
          <a:p>
            <a:pPr>
              <a:defRPr/>
            </a:pPr>
            <a:fld id="{2BDE6B04-FF94-4824-8AC7-B357DFA5D20C}" type="slidenum">
              <a:rPr lang="es-ES"/>
              <a:t>22</a:t>
            </a:fld>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73842941" name="Marcador de imagen de diapositiva 1"/>
          <p:cNvSpPr>
            <a:spLocks noChangeAspect="1" noGrp="1" noRot="1"/>
          </p:cNvSpPr>
          <p:nvPr>
            <p:ph type="sldImg"/>
          </p:nvPr>
        </p:nvSpPr>
        <p:spPr bwMode="auto"/>
      </p:sp>
      <p:sp>
        <p:nvSpPr>
          <p:cNvPr id="1511085002" name="Marcador de notas 2"/>
          <p:cNvSpPr>
            <a:spLocks noGrp="1"/>
          </p:cNvSpPr>
          <p:nvPr>
            <p:ph type="body" idx="1"/>
          </p:nvPr>
        </p:nvSpPr>
        <p:spPr bwMode="auto"/>
        <p:txBody>
          <a:bodyPr/>
          <a:lstStyle/>
          <a:p>
            <a:pPr>
              <a:defRPr/>
            </a:pPr>
            <a:endParaRPr lang="es-ES"/>
          </a:p>
        </p:txBody>
      </p:sp>
      <p:sp>
        <p:nvSpPr>
          <p:cNvPr id="1586715202" name="Marcador de número de diapositiva 3"/>
          <p:cNvSpPr>
            <a:spLocks noGrp="1"/>
          </p:cNvSpPr>
          <p:nvPr>
            <p:ph type="sldNum" sz="quarter" idx="5"/>
          </p:nvPr>
        </p:nvSpPr>
        <p:spPr bwMode="auto"/>
        <p:txBody>
          <a:bodyPr/>
          <a:lstStyle/>
          <a:p>
            <a:pPr>
              <a:defRPr/>
            </a:pPr>
            <a:fld id="{2BDE6B04-FF94-4824-8AC7-B357DFA5D20C}" type="slidenum">
              <a:rPr lang="es-ES"/>
              <a:t>23</a:t>
            </a:fld>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47466791" name="Marcador de imagen de diapositiva 1"/>
          <p:cNvSpPr>
            <a:spLocks noChangeAspect="1" noGrp="1" noRot="1"/>
          </p:cNvSpPr>
          <p:nvPr>
            <p:ph type="sldImg"/>
          </p:nvPr>
        </p:nvSpPr>
        <p:spPr bwMode="auto"/>
      </p:sp>
      <p:sp>
        <p:nvSpPr>
          <p:cNvPr id="913298812" name="Marcador de notas 2"/>
          <p:cNvSpPr>
            <a:spLocks noGrp="1"/>
          </p:cNvSpPr>
          <p:nvPr>
            <p:ph type="body" idx="1"/>
          </p:nvPr>
        </p:nvSpPr>
        <p:spPr bwMode="auto"/>
        <p:txBody>
          <a:bodyPr/>
          <a:lstStyle/>
          <a:p>
            <a:pPr>
              <a:defRPr/>
            </a:pPr>
            <a:endParaRPr lang="es-ES"/>
          </a:p>
        </p:txBody>
      </p:sp>
      <p:sp>
        <p:nvSpPr>
          <p:cNvPr id="2028486010" name="Marcador de número de diapositiva 3"/>
          <p:cNvSpPr>
            <a:spLocks noGrp="1"/>
          </p:cNvSpPr>
          <p:nvPr>
            <p:ph type="sldNum" sz="quarter" idx="5"/>
          </p:nvPr>
        </p:nvSpPr>
        <p:spPr bwMode="auto"/>
        <p:txBody>
          <a:bodyPr/>
          <a:lstStyle/>
          <a:p>
            <a:pPr>
              <a:defRPr/>
            </a:pPr>
            <a:fld id="{2BDE6B04-FF94-4824-8AC7-B357DFA5D20C}" type="slidenum">
              <a:rPr lang="es-ES"/>
              <a:t>24</a:t>
            </a:fld>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13861876" name="Marcador de imagen de diapositiva 1"/>
          <p:cNvSpPr>
            <a:spLocks noChangeAspect="1" noGrp="1" noRot="1"/>
          </p:cNvSpPr>
          <p:nvPr>
            <p:ph type="sldImg"/>
          </p:nvPr>
        </p:nvSpPr>
        <p:spPr bwMode="auto"/>
      </p:sp>
      <p:sp>
        <p:nvSpPr>
          <p:cNvPr id="1933294436" name="Marcador de notas 2"/>
          <p:cNvSpPr>
            <a:spLocks noGrp="1"/>
          </p:cNvSpPr>
          <p:nvPr>
            <p:ph type="body" idx="1"/>
          </p:nvPr>
        </p:nvSpPr>
        <p:spPr bwMode="auto"/>
        <p:txBody>
          <a:bodyPr/>
          <a:lstStyle/>
          <a:p>
            <a:pPr>
              <a:defRPr/>
            </a:pPr>
            <a:endParaRPr lang="es-ES"/>
          </a:p>
        </p:txBody>
      </p:sp>
      <p:sp>
        <p:nvSpPr>
          <p:cNvPr id="1606350671" name="Marcador de número de diapositiva 3"/>
          <p:cNvSpPr>
            <a:spLocks noGrp="1"/>
          </p:cNvSpPr>
          <p:nvPr>
            <p:ph type="sldNum" sz="quarter" idx="5"/>
          </p:nvPr>
        </p:nvSpPr>
        <p:spPr bwMode="auto"/>
        <p:txBody>
          <a:bodyPr/>
          <a:lstStyle/>
          <a:p>
            <a:pPr>
              <a:defRPr/>
            </a:pPr>
            <a:fld id="{2BDE6B04-FF94-4824-8AC7-B357DFA5D20C}" type="slidenum">
              <a:rPr lang="es-ES"/>
              <a:t>25</a:t>
            </a:fld>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75885074" name="Marcador de imagen de diapositiva 1"/>
          <p:cNvSpPr>
            <a:spLocks noChangeAspect="1" noGrp="1" noRot="1"/>
          </p:cNvSpPr>
          <p:nvPr>
            <p:ph type="sldImg"/>
          </p:nvPr>
        </p:nvSpPr>
        <p:spPr bwMode="auto"/>
      </p:sp>
      <p:sp>
        <p:nvSpPr>
          <p:cNvPr id="915980319" name="Marcador de notas 2"/>
          <p:cNvSpPr>
            <a:spLocks noGrp="1"/>
          </p:cNvSpPr>
          <p:nvPr>
            <p:ph type="body" idx="1"/>
          </p:nvPr>
        </p:nvSpPr>
        <p:spPr bwMode="auto"/>
        <p:txBody>
          <a:bodyPr/>
          <a:lstStyle/>
          <a:p>
            <a:pPr marL="0" marR="0" lvl="0" indent="0" algn="l" defTabSz="914400" rtl="0">
              <a:lnSpc>
                <a:spcPct val="100000"/>
              </a:lnSpc>
              <a:spcBef>
                <a:spcPts val="0"/>
              </a:spcBef>
              <a:spcAft>
                <a:spcPts val="0"/>
              </a:spcAft>
              <a:buClrTx/>
              <a:buSzTx/>
              <a:buFontTx/>
              <a:buNone/>
              <a:defRPr/>
            </a:pPr>
            <a:r>
              <a:rPr lang="es-ES"/>
              <a:t>El usuario no puede saber si la página web estaba guardada en el disco duro o se ha generado en ese momento, de la misma manera que no puede saber qué lenguaje de programación que ha generado el documento.  Puede suponer que la página que se le está sirviendo se ha generado mediante PHP ya que la dirección de la página termina por .</a:t>
            </a:r>
            <a:r>
              <a:rPr lang="es-ES"/>
              <a:t>php</a:t>
            </a:r>
            <a:r>
              <a:rPr lang="es-ES"/>
              <a:t> en vez del habitual .</a:t>
            </a:r>
            <a:r>
              <a:rPr lang="es-ES"/>
              <a:t>html</a:t>
            </a:r>
            <a:r>
              <a:rPr lang="es-ES"/>
              <a:t>, aunque no se puede estar seguro de que sea realmente así.</a:t>
            </a:r>
            <a:endParaRPr/>
          </a:p>
          <a:p>
            <a:pPr>
              <a:defRPr/>
            </a:pPr>
            <a:endParaRPr lang="es-ES"/>
          </a:p>
        </p:txBody>
      </p:sp>
      <p:sp>
        <p:nvSpPr>
          <p:cNvPr id="878702897" name="Marcador de número de diapositiva 3"/>
          <p:cNvSpPr>
            <a:spLocks noGrp="1"/>
          </p:cNvSpPr>
          <p:nvPr>
            <p:ph type="sldNum" sz="quarter" idx="5"/>
          </p:nvPr>
        </p:nvSpPr>
        <p:spPr bwMode="auto"/>
        <p:txBody>
          <a:bodyPr/>
          <a:lstStyle/>
          <a:p>
            <a:pPr>
              <a:defRPr/>
            </a:pPr>
            <a:fld id="{2BDE6B04-FF94-4824-8AC7-B357DFA5D20C}" type="slidenum">
              <a:rPr lang="es-ES"/>
              <a:t>26</a:t>
            </a:fld>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33424698" name="Marcador de imagen de diapositiva 1"/>
          <p:cNvSpPr>
            <a:spLocks noChangeAspect="1" noGrp="1" noRot="1"/>
          </p:cNvSpPr>
          <p:nvPr>
            <p:ph type="sldImg"/>
          </p:nvPr>
        </p:nvSpPr>
        <p:spPr bwMode="auto"/>
      </p:sp>
      <p:sp>
        <p:nvSpPr>
          <p:cNvPr id="1843730501" name="Marcador de notas 2"/>
          <p:cNvSpPr>
            <a:spLocks noGrp="1"/>
          </p:cNvSpPr>
          <p:nvPr>
            <p:ph type="body" idx="1"/>
          </p:nvPr>
        </p:nvSpPr>
        <p:spPr bwMode="auto"/>
        <p:txBody>
          <a:bodyPr/>
          <a:lstStyle/>
          <a:p>
            <a:pPr marL="0" marR="0" lvl="0" indent="0" algn="l" defTabSz="914400" rtl="0">
              <a:lnSpc>
                <a:spcPct val="100000"/>
              </a:lnSpc>
              <a:spcBef>
                <a:spcPts val="0"/>
              </a:spcBef>
              <a:spcAft>
                <a:spcPts val="0"/>
              </a:spcAft>
              <a:buClrTx/>
              <a:buSzTx/>
              <a:buFontTx/>
              <a:buNone/>
              <a:defRPr/>
            </a:pPr>
            <a:r>
              <a:rPr lang="es-ES"/>
              <a:t>Si la información está diseminada en multitud de trozos para organizar y acceder fácilmente a toda esa información, es conveniente utilizar algún sistema gestor de bases de datos. Existen muchos sistemas </a:t>
            </a:r>
            <a:r>
              <a:rPr lang="es-ES" b="1"/>
              <a:t>gestores de bases de datos </a:t>
            </a:r>
            <a:r>
              <a:rPr lang="es-ES"/>
              <a:t>y los lenguajes de programación pueden conectarse a ellas y realizar consultas.</a:t>
            </a:r>
            <a:endParaRPr/>
          </a:p>
          <a:p>
            <a:pPr>
              <a:defRPr/>
            </a:pPr>
            <a:endParaRPr lang="es-ES"/>
          </a:p>
        </p:txBody>
      </p:sp>
      <p:sp>
        <p:nvSpPr>
          <p:cNvPr id="1591321817" name="Marcador de número de diapositiva 3"/>
          <p:cNvSpPr>
            <a:spLocks noGrp="1"/>
          </p:cNvSpPr>
          <p:nvPr>
            <p:ph type="sldNum" sz="quarter" idx="5"/>
          </p:nvPr>
        </p:nvSpPr>
        <p:spPr bwMode="auto"/>
        <p:txBody>
          <a:bodyPr/>
          <a:lstStyle/>
          <a:p>
            <a:pPr>
              <a:defRPr/>
            </a:pPr>
            <a:fld id="{2BDE6B04-FF94-4824-8AC7-B357DFA5D20C}" type="slidenum">
              <a:rPr lang="es-ES"/>
              <a:t>27</a:t>
            </a:fld>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7013869" name="Marcador de imagen de diapositiva 1"/>
          <p:cNvSpPr>
            <a:spLocks noChangeAspect="1" noGrp="1" noRot="1"/>
          </p:cNvSpPr>
          <p:nvPr>
            <p:ph type="sldImg"/>
          </p:nvPr>
        </p:nvSpPr>
        <p:spPr bwMode="auto"/>
      </p:sp>
      <p:sp>
        <p:nvSpPr>
          <p:cNvPr id="946330139" name="Marcador de notas 2"/>
          <p:cNvSpPr>
            <a:spLocks noGrp="1"/>
          </p:cNvSpPr>
          <p:nvPr>
            <p:ph type="body" idx="1"/>
          </p:nvPr>
        </p:nvSpPr>
        <p:spPr bwMode="auto"/>
        <p:txBody>
          <a:bodyPr/>
          <a:lstStyle/>
          <a:p>
            <a:pPr>
              <a:defRPr/>
            </a:pPr>
            <a:endParaRPr lang="es-ES"/>
          </a:p>
        </p:txBody>
      </p:sp>
      <p:sp>
        <p:nvSpPr>
          <p:cNvPr id="73188476" name="Marcador de número de diapositiva 3"/>
          <p:cNvSpPr>
            <a:spLocks noGrp="1"/>
          </p:cNvSpPr>
          <p:nvPr>
            <p:ph type="sldNum" sz="quarter" idx="5"/>
          </p:nvPr>
        </p:nvSpPr>
        <p:spPr bwMode="auto"/>
        <p:txBody>
          <a:bodyPr/>
          <a:lstStyle/>
          <a:p>
            <a:pPr>
              <a:defRPr/>
            </a:pPr>
            <a:fld id="{2BDE6B04-FF94-4824-8AC7-B357DFA5D20C}" type="slidenum">
              <a:rPr lang="es-ES"/>
              <a:t>28</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1643708" name="Marcador de imagen de diapositiva 1"/>
          <p:cNvSpPr>
            <a:spLocks noChangeAspect="1" noGrp="1" noRot="1"/>
          </p:cNvSpPr>
          <p:nvPr>
            <p:ph type="sldImg"/>
          </p:nvPr>
        </p:nvSpPr>
        <p:spPr bwMode="auto"/>
      </p:sp>
      <p:sp>
        <p:nvSpPr>
          <p:cNvPr id="307237518" name="Marcador de notas 2"/>
          <p:cNvSpPr>
            <a:spLocks noGrp="1"/>
          </p:cNvSpPr>
          <p:nvPr>
            <p:ph type="body" idx="1"/>
          </p:nvPr>
        </p:nvSpPr>
        <p:spPr bwMode="auto"/>
        <p:txBody>
          <a:bodyPr/>
          <a:lstStyle/>
          <a:p>
            <a:pPr>
              <a:defRPr/>
            </a:pPr>
            <a:endParaRPr lang="es-ES"/>
          </a:p>
        </p:txBody>
      </p:sp>
      <p:sp>
        <p:nvSpPr>
          <p:cNvPr id="1130110810" name="Marcador de número de diapositiva 3"/>
          <p:cNvSpPr>
            <a:spLocks noGrp="1"/>
          </p:cNvSpPr>
          <p:nvPr>
            <p:ph type="sldNum" sz="quarter" idx="5"/>
          </p:nvPr>
        </p:nvSpPr>
        <p:spPr bwMode="auto"/>
        <p:txBody>
          <a:bodyPr/>
          <a:lstStyle/>
          <a:p>
            <a:pPr>
              <a:defRPr/>
            </a:pPr>
            <a:fld id="{2BDE6B04-FF94-4824-8AC7-B357DFA5D20C}" type="slidenum">
              <a:rPr lang="es-ES"/>
              <a:t>3</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5373836" name="Marcador de imagen de diapositiva 1"/>
          <p:cNvSpPr>
            <a:spLocks noChangeAspect="1" noGrp="1" noRot="1"/>
          </p:cNvSpPr>
          <p:nvPr>
            <p:ph type="sldImg"/>
          </p:nvPr>
        </p:nvSpPr>
        <p:spPr bwMode="auto"/>
      </p:sp>
      <p:sp>
        <p:nvSpPr>
          <p:cNvPr id="151363981" name="Marcador de notas 2"/>
          <p:cNvSpPr>
            <a:spLocks noGrp="1"/>
          </p:cNvSpPr>
          <p:nvPr>
            <p:ph type="body" idx="1"/>
          </p:nvPr>
        </p:nvSpPr>
        <p:spPr bwMode="auto"/>
        <p:txBody>
          <a:bodyPr/>
          <a:lstStyle/>
          <a:p>
            <a:pPr>
              <a:defRPr/>
            </a:pPr>
            <a:endParaRPr lang="es-ES"/>
          </a:p>
        </p:txBody>
      </p:sp>
      <p:sp>
        <p:nvSpPr>
          <p:cNvPr id="689511675" name="Marcador de número de diapositiva 3"/>
          <p:cNvSpPr>
            <a:spLocks noGrp="1"/>
          </p:cNvSpPr>
          <p:nvPr>
            <p:ph type="sldNum" sz="quarter" idx="5"/>
          </p:nvPr>
        </p:nvSpPr>
        <p:spPr bwMode="auto"/>
        <p:txBody>
          <a:bodyPr/>
          <a:lstStyle/>
          <a:p>
            <a:pPr>
              <a:defRPr/>
            </a:pPr>
            <a:fld id="{2BDE6B04-FF94-4824-8AC7-B357DFA5D20C}" type="slidenum">
              <a:rPr lang="es-ES"/>
              <a:t>4</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21750736" name="Marcador de imagen de diapositiva 1"/>
          <p:cNvSpPr>
            <a:spLocks noChangeAspect="1" noGrp="1" noRot="1"/>
          </p:cNvSpPr>
          <p:nvPr>
            <p:ph type="sldImg"/>
          </p:nvPr>
        </p:nvSpPr>
        <p:spPr bwMode="auto"/>
      </p:sp>
      <p:sp>
        <p:nvSpPr>
          <p:cNvPr id="906187336" name="Marcador de notas 2"/>
          <p:cNvSpPr>
            <a:spLocks noGrp="1"/>
          </p:cNvSpPr>
          <p:nvPr>
            <p:ph type="body" idx="1"/>
          </p:nvPr>
        </p:nvSpPr>
        <p:spPr bwMode="auto"/>
        <p:txBody>
          <a:bodyPr/>
          <a:lstStyle/>
          <a:p>
            <a:pPr>
              <a:defRPr/>
            </a:pPr>
            <a:endParaRPr lang="es-ES"/>
          </a:p>
        </p:txBody>
      </p:sp>
      <p:sp>
        <p:nvSpPr>
          <p:cNvPr id="654938271" name="Marcador de número de diapositiva 3"/>
          <p:cNvSpPr>
            <a:spLocks noGrp="1"/>
          </p:cNvSpPr>
          <p:nvPr>
            <p:ph type="sldNum" sz="quarter" idx="5"/>
          </p:nvPr>
        </p:nvSpPr>
        <p:spPr bwMode="auto"/>
        <p:txBody>
          <a:bodyPr/>
          <a:lstStyle/>
          <a:p>
            <a:pPr>
              <a:defRPr/>
            </a:pPr>
            <a:fld id="{2BDE6B04-FF94-4824-8AC7-B357DFA5D20C}" type="slidenum">
              <a:rPr lang="es-ES"/>
              <a:t>5</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15132847" name="Marcador de imagen de diapositiva 1"/>
          <p:cNvSpPr>
            <a:spLocks noChangeAspect="1" noGrp="1" noRot="1"/>
          </p:cNvSpPr>
          <p:nvPr>
            <p:ph type="sldImg"/>
          </p:nvPr>
        </p:nvSpPr>
        <p:spPr bwMode="auto"/>
      </p:sp>
      <p:sp>
        <p:nvSpPr>
          <p:cNvPr id="962323871" name="Marcador de notas 2"/>
          <p:cNvSpPr>
            <a:spLocks noGrp="1"/>
          </p:cNvSpPr>
          <p:nvPr>
            <p:ph type="body" idx="1"/>
          </p:nvPr>
        </p:nvSpPr>
        <p:spPr bwMode="auto"/>
        <p:txBody>
          <a:bodyPr/>
          <a:lstStyle/>
          <a:p>
            <a:pPr>
              <a:defRPr/>
            </a:pPr>
            <a:endParaRPr lang="es-ES"/>
          </a:p>
        </p:txBody>
      </p:sp>
      <p:sp>
        <p:nvSpPr>
          <p:cNvPr id="1618456669" name="Marcador de número de diapositiva 3"/>
          <p:cNvSpPr>
            <a:spLocks noGrp="1"/>
          </p:cNvSpPr>
          <p:nvPr>
            <p:ph type="sldNum" sz="quarter" idx="5"/>
          </p:nvPr>
        </p:nvSpPr>
        <p:spPr bwMode="auto"/>
        <p:txBody>
          <a:bodyPr/>
          <a:lstStyle/>
          <a:p>
            <a:pPr>
              <a:defRPr/>
            </a:pPr>
            <a:fld id="{2BDE6B04-FF94-4824-8AC7-B357DFA5D20C}" type="slidenum">
              <a:rPr lang="es-ES"/>
              <a:t>6</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27614322" name="Marcador de imagen de diapositiva 1"/>
          <p:cNvSpPr>
            <a:spLocks noChangeAspect="1" noGrp="1" noRot="1"/>
          </p:cNvSpPr>
          <p:nvPr>
            <p:ph type="sldImg"/>
          </p:nvPr>
        </p:nvSpPr>
        <p:spPr bwMode="auto"/>
      </p:sp>
      <p:sp>
        <p:nvSpPr>
          <p:cNvPr id="89206354" name="Marcador de notas 2"/>
          <p:cNvSpPr>
            <a:spLocks noGrp="1"/>
          </p:cNvSpPr>
          <p:nvPr>
            <p:ph type="body" idx="1"/>
          </p:nvPr>
        </p:nvSpPr>
        <p:spPr bwMode="auto"/>
        <p:txBody>
          <a:bodyPr/>
          <a:lstStyle/>
          <a:p>
            <a:pPr>
              <a:defRPr/>
            </a:pPr>
            <a:endParaRPr lang="es-ES"/>
          </a:p>
        </p:txBody>
      </p:sp>
      <p:sp>
        <p:nvSpPr>
          <p:cNvPr id="1671699878" name="Marcador de número de diapositiva 3"/>
          <p:cNvSpPr>
            <a:spLocks noGrp="1"/>
          </p:cNvSpPr>
          <p:nvPr>
            <p:ph type="sldNum" sz="quarter" idx="5"/>
          </p:nvPr>
        </p:nvSpPr>
        <p:spPr bwMode="auto"/>
        <p:txBody>
          <a:bodyPr/>
          <a:lstStyle/>
          <a:p>
            <a:pPr>
              <a:defRPr/>
            </a:pPr>
            <a:fld id="{2BDE6B04-FF94-4824-8AC7-B357DFA5D20C}" type="slidenum">
              <a:rPr lang="es-ES"/>
              <a:t>7</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33226218" name="Marcador de imagen de diapositiva 1"/>
          <p:cNvSpPr>
            <a:spLocks noChangeAspect="1" noGrp="1" noRot="1"/>
          </p:cNvSpPr>
          <p:nvPr>
            <p:ph type="sldImg"/>
          </p:nvPr>
        </p:nvSpPr>
        <p:spPr bwMode="auto"/>
      </p:sp>
      <p:sp>
        <p:nvSpPr>
          <p:cNvPr id="1839766410" name="Marcador de notas 2"/>
          <p:cNvSpPr>
            <a:spLocks noGrp="1"/>
          </p:cNvSpPr>
          <p:nvPr>
            <p:ph type="body" idx="1"/>
          </p:nvPr>
        </p:nvSpPr>
        <p:spPr bwMode="auto"/>
        <p:txBody>
          <a:bodyPr/>
          <a:lstStyle/>
          <a:p>
            <a:pPr>
              <a:defRPr/>
            </a:pPr>
            <a:endParaRPr lang="es-ES"/>
          </a:p>
        </p:txBody>
      </p:sp>
      <p:sp>
        <p:nvSpPr>
          <p:cNvPr id="1570695803" name="Marcador de número de diapositiva 3"/>
          <p:cNvSpPr>
            <a:spLocks noGrp="1"/>
          </p:cNvSpPr>
          <p:nvPr>
            <p:ph type="sldNum" sz="quarter" idx="5"/>
          </p:nvPr>
        </p:nvSpPr>
        <p:spPr bwMode="auto"/>
        <p:txBody>
          <a:bodyPr/>
          <a:lstStyle/>
          <a:p>
            <a:pPr>
              <a:defRPr/>
            </a:pPr>
            <a:fld id="{2BDE6B04-FF94-4824-8AC7-B357DFA5D20C}" type="slidenum">
              <a:rPr lang="es-ES"/>
              <a:t>8</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41713184" name="Marcador de imagen de diapositiva 1"/>
          <p:cNvSpPr>
            <a:spLocks noChangeAspect="1" noGrp="1" noRot="1"/>
          </p:cNvSpPr>
          <p:nvPr>
            <p:ph type="sldImg"/>
          </p:nvPr>
        </p:nvSpPr>
        <p:spPr bwMode="auto"/>
      </p:sp>
      <p:sp>
        <p:nvSpPr>
          <p:cNvPr id="453458738" name="Marcador de notas 2"/>
          <p:cNvSpPr>
            <a:spLocks noGrp="1"/>
          </p:cNvSpPr>
          <p:nvPr>
            <p:ph type="body" idx="1"/>
          </p:nvPr>
        </p:nvSpPr>
        <p:spPr bwMode="auto"/>
        <p:txBody>
          <a:bodyPr/>
          <a:lstStyle/>
          <a:p>
            <a:pPr>
              <a:defRPr/>
            </a:pPr>
            <a:endParaRPr lang="es-ES"/>
          </a:p>
        </p:txBody>
      </p:sp>
      <p:sp>
        <p:nvSpPr>
          <p:cNvPr id="2082716694" name="Marcador de número de diapositiva 3"/>
          <p:cNvSpPr>
            <a:spLocks noGrp="1"/>
          </p:cNvSpPr>
          <p:nvPr>
            <p:ph type="sldNum" sz="quarter" idx="5"/>
          </p:nvPr>
        </p:nvSpPr>
        <p:spPr bwMode="auto"/>
        <p:txBody>
          <a:bodyPr/>
          <a:lstStyle/>
          <a:p>
            <a:pPr>
              <a:defRPr/>
            </a:pPr>
            <a:fld id="{2BDE6B04-FF94-4824-8AC7-B357DFA5D20C}" type="slidenum">
              <a:rPr lang="es-ES"/>
              <a:t>9</a:t>
            </a:fld>
            <a:endParaRPr lang="es-ES"/>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Diapositiva de título">
    <p:spTree>
      <p:nvGrpSpPr>
        <p:cNvPr id="1" name=""/>
        <p:cNvGrpSpPr/>
        <p:nvPr/>
      </p:nvGrpSpPr>
      <p:grpSpPr bwMode="auto">
        <a:xfrm>
          <a:off x="0" y="0"/>
          <a:ext cx="0" cy="0"/>
          <a:chOff x="0" y="0"/>
          <a:chExt cx="0" cy="0"/>
        </a:xfrm>
      </p:grpSpPr>
      <p:sp>
        <p:nvSpPr>
          <p:cNvPr id="305915152" name="Título 1"/>
          <p:cNvSpPr>
            <a:spLocks noGrp="1"/>
          </p:cNvSpPr>
          <p:nvPr>
            <p:ph type="ctrTitle"/>
          </p:nvPr>
        </p:nvSpPr>
        <p:spPr bwMode="auto">
          <a:xfrm>
            <a:off x="1777464" y="802298"/>
            <a:ext cx="8637073" cy="2541431"/>
          </a:xfrm>
        </p:spPr>
        <p:txBody>
          <a:bodyPr bIns="0" rtlCol="0" anchor="b">
            <a:normAutofit/>
          </a:bodyPr>
          <a:lstStyle>
            <a:lvl1pPr algn="l">
              <a:defRPr sz="6600"/>
            </a:lvl1pPr>
          </a:lstStyle>
          <a:p>
            <a:pPr rtl="0">
              <a:defRPr/>
            </a:pPr>
            <a:r>
              <a:rPr lang="es-ES"/>
              <a:t>Haga clic para modificar el estilo de título del patrón</a:t>
            </a:r>
            <a:endParaRPr/>
          </a:p>
        </p:txBody>
      </p:sp>
      <p:sp>
        <p:nvSpPr>
          <p:cNvPr id="787248639" name="Subtítulo 2"/>
          <p:cNvSpPr>
            <a:spLocks noGrp="1"/>
          </p:cNvSpPr>
          <p:nvPr>
            <p:ph type="subTitle" idx="1"/>
          </p:nvPr>
        </p:nvSpPr>
        <p:spPr bwMode="auto">
          <a:xfrm>
            <a:off x="1777464" y="3531204"/>
            <a:ext cx="8637072" cy="977621"/>
          </a:xfrm>
        </p:spPr>
        <p:txBody>
          <a:bodyPr tIns="91440" bIns="91440" rtlCol="0">
            <a:normAutofit/>
          </a:bodyPr>
          <a:lstStyle>
            <a:lvl1pPr marL="0" indent="0" algn="l">
              <a:buNone/>
              <a:defRPr sz="1800" b="0" cap="all">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defRPr/>
            </a:pPr>
            <a:r>
              <a:rPr lang="es-ES"/>
              <a:t>Haga clic para modificar el estilo de subtítulo del patrón</a:t>
            </a:r>
            <a:endParaRPr/>
          </a:p>
        </p:txBody>
      </p:sp>
      <p:sp>
        <p:nvSpPr>
          <p:cNvPr id="1863638580" name="Marcador de fecha 3"/>
          <p:cNvSpPr>
            <a:spLocks noGrp="1"/>
          </p:cNvSpPr>
          <p:nvPr>
            <p:ph type="dt" sz="half" idx="10"/>
          </p:nvPr>
        </p:nvSpPr>
        <p:spPr bwMode="auto">
          <a:xfrm>
            <a:off x="6913821" y="6370429"/>
            <a:ext cx="3500714" cy="309201"/>
          </a:xfrm>
        </p:spPr>
        <p:txBody>
          <a:bodyPr rtlCol="0"/>
          <a:lstStyle/>
          <a:p>
            <a:pPr rtl="0">
              <a:defRPr/>
            </a:pPr>
            <a:fld id="{0E7F622B-E6B4-4F80-8BBF-81F0DC9806D7}" type="datetime1">
              <a:rPr lang="es-ES"/>
              <a:t>16/09/2022</a:t>
            </a:fld>
            <a:endParaRPr lang="es-ES"/>
          </a:p>
        </p:txBody>
      </p:sp>
      <p:sp>
        <p:nvSpPr>
          <p:cNvPr id="1452009979" name="Marcador de pie de página 4"/>
          <p:cNvSpPr>
            <a:spLocks noGrp="1"/>
          </p:cNvSpPr>
          <p:nvPr>
            <p:ph type="ftr" sz="quarter" idx="11"/>
          </p:nvPr>
        </p:nvSpPr>
        <p:spPr bwMode="auto">
          <a:xfrm>
            <a:off x="1777464" y="6370430"/>
            <a:ext cx="4973915" cy="309201"/>
          </a:xfrm>
        </p:spPr>
        <p:txBody>
          <a:bodyPr rtlCol="0"/>
          <a:lstStyle/>
          <a:p>
            <a:pPr rtl="0">
              <a:defRPr/>
            </a:pPr>
            <a:r>
              <a:rPr lang="es-ES"/>
              <a:t>Agregue un pie de página aquí</a:t>
            </a:r>
            <a:endParaRPr/>
          </a:p>
        </p:txBody>
      </p:sp>
      <p:cxnSp>
        <p:nvCxnSpPr>
          <p:cNvPr id="58372154" name="Conector recto 14"/>
          <p:cNvCxnSpPr/>
          <p:nvPr/>
        </p:nvCxnSpPr>
        <p:spPr bwMode="auto">
          <a:xfrm>
            <a:off x="1777464" y="3528541"/>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Imagen con leyenda">
    <p:bg bwMode="ltGray">
      <p:bgPr shadeToTitle="0">
        <a:blipFill>
          <a:blip r:embed="rId2">
            <a:alphaModFix amt="45000"/>
            <a:lum/>
          </a:blip>
          <a:stretch/>
        </a:blipFill>
      </p:bgPr>
    </p:bg>
    <p:spTree>
      <p:nvGrpSpPr>
        <p:cNvPr id="1" name=""/>
        <p:cNvGrpSpPr/>
        <p:nvPr/>
      </p:nvGrpSpPr>
      <p:grpSpPr bwMode="auto">
        <a:xfrm>
          <a:off x="0" y="0"/>
          <a:ext cx="0" cy="0"/>
          <a:chOff x="0" y="0"/>
          <a:chExt cx="0" cy="0"/>
        </a:xfrm>
      </p:grpSpPr>
      <p:grpSp>
        <p:nvGrpSpPr>
          <p:cNvPr id="1649875877" name="Grupo 7"/>
          <p:cNvGrpSpPr/>
          <p:nvPr/>
        </p:nvGrpSpPr>
        <p:grpSpPr bwMode="auto">
          <a:xfrm>
            <a:off x="7477386" y="482170"/>
            <a:ext cx="4074533" cy="5149101"/>
            <a:chOff x="7477386" y="482170"/>
            <a:chExt cx="4074533" cy="5149101"/>
          </a:xfrm>
        </p:grpSpPr>
        <p:sp>
          <p:nvSpPr>
            <p:cNvPr id="18" name="Rectángulo 17"/>
            <p:cNvSpPr/>
            <p:nvPr/>
          </p:nvSpPr>
          <p:spPr bwMode="black">
            <a:xfrm>
              <a:off x="7477386"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p:spPr>
          <p:style>
            <a:lnRef idx="1">
              <a:schemeClr val="accent1"/>
            </a:lnRef>
            <a:fillRef idx="3">
              <a:schemeClr val="accent1"/>
            </a:fillRef>
            <a:effectRef idx="2">
              <a:schemeClr val="accent1"/>
            </a:effectRef>
            <a:fontRef idx="minor">
              <a:schemeClr val="lt1"/>
            </a:fontRef>
          </p:style>
        </p:sp>
        <p:sp>
          <p:nvSpPr>
            <p:cNvPr id="19" name="Rectángulo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p:spPr>
          <p:style>
            <a:lnRef idx="1">
              <a:schemeClr val="accent1"/>
            </a:lnRef>
            <a:fillRef idx="3">
              <a:schemeClr val="accent1"/>
            </a:fillRef>
            <a:effectRef idx="2">
              <a:schemeClr val="accent1"/>
            </a:effectRef>
            <a:fontRef idx="minor">
              <a:schemeClr val="lt1"/>
            </a:fontRef>
          </p:style>
        </p:sp>
      </p:grpSp>
      <p:sp>
        <p:nvSpPr>
          <p:cNvPr id="580253453" name="Título 1"/>
          <p:cNvSpPr>
            <a:spLocks noGrp="1"/>
          </p:cNvSpPr>
          <p:nvPr>
            <p:ph type="title"/>
          </p:nvPr>
        </p:nvSpPr>
        <p:spPr bwMode="auto">
          <a:xfrm>
            <a:off x="1451206" y="1129513"/>
            <a:ext cx="5532328" cy="1830584"/>
          </a:xfrm>
        </p:spPr>
        <p:txBody>
          <a:bodyPr rtlCol="0" anchor="b">
            <a:normAutofit/>
          </a:bodyPr>
          <a:lstStyle>
            <a:lvl1pPr>
              <a:defRPr sz="3200"/>
            </a:lvl1pPr>
          </a:lstStyle>
          <a:p>
            <a:pPr rtl="0">
              <a:defRPr/>
            </a:pPr>
            <a:r>
              <a:rPr lang="es-ES"/>
              <a:t>Haga clic para modificar el estilo de título del patrón</a:t>
            </a:r>
            <a:endParaRPr/>
          </a:p>
        </p:txBody>
      </p:sp>
      <p:sp>
        <p:nvSpPr>
          <p:cNvPr id="1979705357" name="Marcador de posición de imagen 2"/>
          <p:cNvSpPr>
            <a:spLocks noChangeAspect="1" noGrp="1"/>
          </p:cNvSpPr>
          <p:nvPr>
            <p:ph type="pic" idx="1"/>
          </p:nvPr>
        </p:nvSpPr>
        <p:spPr bwMode="auto">
          <a:xfrm>
            <a:off x="8124389" y="1122542"/>
            <a:ext cx="2791171" cy="3866327"/>
          </a:xfrm>
          <a:prstGeom prst="rect">
            <a:avLst/>
          </a:prstGeom>
          <a:solidFill>
            <a:schemeClr val="bg1">
              <a:lumMod val="85000"/>
            </a:schemeClr>
          </a:solidFill>
          <a:ln w="9525" cap="sq">
            <a:noFill/>
            <a:miter lim="800000"/>
          </a:ln>
          <a:effectLst/>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defRPr/>
            </a:pPr>
            <a:r>
              <a:rPr lang="es-ES"/>
              <a:t>Haga clic en el icono para agregar una imagen</a:t>
            </a:r>
            <a:endParaRPr/>
          </a:p>
        </p:txBody>
      </p:sp>
      <p:sp>
        <p:nvSpPr>
          <p:cNvPr id="1924395975" name="Marcador de posición de texto 3"/>
          <p:cNvSpPr>
            <a:spLocks noGrp="1"/>
          </p:cNvSpPr>
          <p:nvPr>
            <p:ph type="body" sz="half" idx="2" hasCustomPrompt="1"/>
          </p:nvPr>
        </p:nvSpPr>
        <p:spPr bwMode="auto">
          <a:xfrm>
            <a:off x="1450329" y="3145992"/>
            <a:ext cx="5524404" cy="2003742"/>
          </a:xfrm>
        </p:spPr>
        <p:txBody>
          <a:bodyPr rtlCol="0">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defRPr/>
            </a:pPr>
            <a:r>
              <a:rPr lang="es-ES"/>
              <a:t>Editar estilos de texto del patrón</a:t>
            </a:r>
            <a:endParaRPr/>
          </a:p>
        </p:txBody>
      </p:sp>
      <p:sp>
        <p:nvSpPr>
          <p:cNvPr id="1294149518" name="Marcador de fecha 4"/>
          <p:cNvSpPr>
            <a:spLocks noGrp="1"/>
          </p:cNvSpPr>
          <p:nvPr>
            <p:ph type="dt" sz="half" idx="10"/>
          </p:nvPr>
        </p:nvSpPr>
        <p:spPr bwMode="auto">
          <a:xfrm>
            <a:off x="7236069" y="6332578"/>
            <a:ext cx="4315852" cy="320123"/>
          </a:xfrm>
        </p:spPr>
        <p:txBody>
          <a:bodyPr rtlCol="0"/>
          <a:lstStyle>
            <a:lvl1pPr algn="r">
              <a:defRPr/>
            </a:lvl1pPr>
          </a:lstStyle>
          <a:p>
            <a:pPr rtl="0">
              <a:defRPr/>
            </a:pPr>
            <a:fld id="{97D87636-8F03-4ABF-A4F8-50139785D1FF}" type="datetime1">
              <a:rPr lang="es-ES"/>
              <a:t>16/09/2022</a:t>
            </a:fld>
            <a:endParaRPr lang="es-ES"/>
          </a:p>
        </p:txBody>
      </p:sp>
      <p:sp>
        <p:nvSpPr>
          <p:cNvPr id="271802966" name="Marcador de pie de página 5"/>
          <p:cNvSpPr>
            <a:spLocks noGrp="1"/>
          </p:cNvSpPr>
          <p:nvPr>
            <p:ph type="ftr" sz="quarter" idx="11"/>
          </p:nvPr>
        </p:nvSpPr>
        <p:spPr bwMode="auto">
          <a:xfrm>
            <a:off x="1447382" y="6332578"/>
            <a:ext cx="5541004" cy="320931"/>
          </a:xfrm>
        </p:spPr>
        <p:txBody>
          <a:bodyPr rtlCol="0"/>
          <a:lstStyle/>
          <a:p>
            <a:pPr rtl="0">
              <a:defRPr/>
            </a:pPr>
            <a:r>
              <a:rPr lang="es-ES"/>
              <a:t>Agregue un pie de página aquí</a:t>
            </a:r>
            <a:endParaRPr/>
          </a:p>
        </p:txBody>
      </p:sp>
      <p:cxnSp>
        <p:nvCxnSpPr>
          <p:cNvPr id="1144197315" name="Conector recto 30"/>
          <p:cNvCxnSpPr/>
          <p:nvPr/>
        </p:nvCxnSpPr>
        <p:spPr bwMode="auto">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ítulo y contenido">
    <p:bg bwMode="ltGray">
      <p:bgPr shadeToTitle="0">
        <a:blipFill>
          <a:blip r:embed="rId2">
            <a:alphaModFix amt="45000"/>
            <a:lum/>
          </a:blip>
          <a:stretch/>
        </a:blipFill>
      </p:bgPr>
    </p:bg>
    <p:spTree>
      <p:nvGrpSpPr>
        <p:cNvPr id="1" name=""/>
        <p:cNvGrpSpPr/>
        <p:nvPr/>
      </p:nvGrpSpPr>
      <p:grpSpPr bwMode="auto">
        <a:xfrm>
          <a:off x="0" y="0"/>
          <a:ext cx="0" cy="0"/>
          <a:chOff x="0" y="0"/>
          <a:chExt cx="0" cy="0"/>
        </a:xfrm>
      </p:grpSpPr>
      <p:sp>
        <p:nvSpPr>
          <p:cNvPr id="1073232862" name="Marcador de contenido 2"/>
          <p:cNvSpPr>
            <a:spLocks noGrp="1"/>
          </p:cNvSpPr>
          <p:nvPr>
            <p:ph idx="1" hasCustomPrompt="1"/>
          </p:nvPr>
        </p:nvSpPr>
        <p:spPr bwMode="auto"/>
        <p:txBody>
          <a:bodyPr rtlCol="0" anchor="t"/>
          <a:lstStyle/>
          <a:p>
            <a:pPr lvl="0" rtl="0">
              <a:defRPr/>
            </a:pPr>
            <a:r>
              <a:rPr lang="es-ES"/>
              <a:t>Editar estilos de texto del patrón</a:t>
            </a:r>
            <a:endParaRPr/>
          </a:p>
          <a:p>
            <a:pPr lvl="1" rtl="0">
              <a:defRPr/>
            </a:pPr>
            <a:r>
              <a:rPr lang="es-ES"/>
              <a:t>Segundo nivel</a:t>
            </a:r>
            <a:endParaRPr/>
          </a:p>
          <a:p>
            <a:pPr lvl="2" rtl="0">
              <a:defRPr/>
            </a:pPr>
            <a:r>
              <a:rPr lang="es-ES"/>
              <a:t>Tercer nivel</a:t>
            </a:r>
            <a:endParaRPr/>
          </a:p>
          <a:p>
            <a:pPr lvl="3" rtl="0">
              <a:defRPr/>
            </a:pPr>
            <a:r>
              <a:rPr lang="es-ES"/>
              <a:t>Cuarto nivel</a:t>
            </a:r>
            <a:endParaRPr/>
          </a:p>
          <a:p>
            <a:pPr lvl="4" rtl="0">
              <a:defRPr/>
            </a:pPr>
            <a:r>
              <a:rPr lang="es-ES"/>
              <a:t>Quinto nivel</a:t>
            </a:r>
            <a:endParaRPr/>
          </a:p>
        </p:txBody>
      </p:sp>
      <p:sp>
        <p:nvSpPr>
          <p:cNvPr id="1443997129" name="Marcador de fecha 3"/>
          <p:cNvSpPr>
            <a:spLocks noGrp="1"/>
          </p:cNvSpPr>
          <p:nvPr>
            <p:ph type="dt" sz="half" idx="10"/>
          </p:nvPr>
        </p:nvSpPr>
        <p:spPr bwMode="auto"/>
        <p:txBody>
          <a:bodyPr rtlCol="0"/>
          <a:lstStyle/>
          <a:p>
            <a:pPr rtl="0">
              <a:defRPr/>
            </a:pPr>
            <a:fld id="{EFF45FF8-8742-4901-8D0E-C0713086BBD9}" type="datetime1">
              <a:rPr lang="es-ES"/>
              <a:t>16/09/2022</a:t>
            </a:fld>
            <a:endParaRPr lang="es-ES"/>
          </a:p>
        </p:txBody>
      </p:sp>
      <p:sp>
        <p:nvSpPr>
          <p:cNvPr id="1130989191" name="Marcador de pie de página 4"/>
          <p:cNvSpPr>
            <a:spLocks noGrp="1"/>
          </p:cNvSpPr>
          <p:nvPr>
            <p:ph type="ftr" sz="quarter" idx="11"/>
          </p:nvPr>
        </p:nvSpPr>
        <p:spPr bwMode="auto"/>
        <p:txBody>
          <a:bodyPr rtlCol="0"/>
          <a:lstStyle/>
          <a:p>
            <a:pPr rtl="0">
              <a:defRPr/>
            </a:pPr>
            <a:r>
              <a:rPr lang="es-ES"/>
              <a:t>Agregue un pie de página aquí</a:t>
            </a:r>
            <a:endParaRPr/>
          </a:p>
        </p:txBody>
      </p:sp>
      <p:cxnSp>
        <p:nvCxnSpPr>
          <p:cNvPr id="631425850" name="Conector recto 32"/>
          <p:cNvCxnSpPr/>
          <p:nvPr/>
        </p:nvCxnSpPr>
        <p:spPr bwMode="auto">
          <a:xfrm>
            <a:off x="1292239" y="1486603"/>
            <a:ext cx="96075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75669042" name="Título 5"/>
          <p:cNvSpPr>
            <a:spLocks noGrp="1"/>
          </p:cNvSpPr>
          <p:nvPr>
            <p:ph type="title"/>
          </p:nvPr>
        </p:nvSpPr>
        <p:spPr bwMode="auto"/>
        <p:txBody>
          <a:bodyPr rtlCol="0"/>
          <a:lstStyle/>
          <a:p>
            <a:pPr rtl="0">
              <a:defRPr/>
            </a:pPr>
            <a:r>
              <a:rPr lang="es-ES"/>
              <a:t>Haga clic para modificar el estilo de título del patrón</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Encabezado de sección">
    <p:bg bwMode="ltGray">
      <p:bgPr shadeToTitle="0">
        <a:blipFill>
          <a:blip r:embed="rId2">
            <a:alphaModFix amt="45000"/>
            <a:lum/>
          </a:blip>
          <a:stretch/>
        </a:blipFill>
      </p:bgPr>
    </p:bg>
    <p:spTree>
      <p:nvGrpSpPr>
        <p:cNvPr id="1" name=""/>
        <p:cNvGrpSpPr/>
        <p:nvPr/>
      </p:nvGrpSpPr>
      <p:grpSpPr bwMode="auto">
        <a:xfrm>
          <a:off x="0" y="0"/>
          <a:ext cx="0" cy="0"/>
          <a:chOff x="0" y="0"/>
          <a:chExt cx="0" cy="0"/>
        </a:xfrm>
      </p:grpSpPr>
      <p:sp>
        <p:nvSpPr>
          <p:cNvPr id="1947811420" name="Título 1"/>
          <p:cNvSpPr>
            <a:spLocks noGrp="1"/>
          </p:cNvSpPr>
          <p:nvPr>
            <p:ph type="title"/>
          </p:nvPr>
        </p:nvSpPr>
        <p:spPr bwMode="auto">
          <a:xfrm>
            <a:off x="1774423" y="1756130"/>
            <a:ext cx="8643154" cy="1887950"/>
          </a:xfrm>
        </p:spPr>
        <p:txBody>
          <a:bodyPr rtlCol="0" anchor="b">
            <a:normAutofit/>
          </a:bodyPr>
          <a:lstStyle>
            <a:lvl1pPr algn="l">
              <a:defRPr sz="3600"/>
            </a:lvl1pPr>
          </a:lstStyle>
          <a:p>
            <a:pPr rtl="0">
              <a:defRPr/>
            </a:pPr>
            <a:r>
              <a:rPr lang="es-ES"/>
              <a:t>Haga clic para modificar el estilo de título del patrón</a:t>
            </a:r>
            <a:endParaRPr/>
          </a:p>
        </p:txBody>
      </p:sp>
      <p:sp>
        <p:nvSpPr>
          <p:cNvPr id="2081288915" name="Marcador de posición de texto 2"/>
          <p:cNvSpPr>
            <a:spLocks noGrp="1"/>
          </p:cNvSpPr>
          <p:nvPr>
            <p:ph type="body" idx="1" hasCustomPrompt="1"/>
          </p:nvPr>
        </p:nvSpPr>
        <p:spPr bwMode="auto">
          <a:xfrm>
            <a:off x="1780777" y="3806195"/>
            <a:ext cx="8630446" cy="1012929"/>
          </a:xfrm>
        </p:spPr>
        <p:txBody>
          <a:bodyPr tIns="91440" rtlCol="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defRPr/>
            </a:pPr>
            <a:r>
              <a:rPr lang="es-ES"/>
              <a:t>Editar estilos de texto del patrón</a:t>
            </a:r>
            <a:endParaRPr/>
          </a:p>
        </p:txBody>
      </p:sp>
      <p:sp>
        <p:nvSpPr>
          <p:cNvPr id="1198861027" name="Marcador de fecha 3"/>
          <p:cNvSpPr>
            <a:spLocks noGrp="1"/>
          </p:cNvSpPr>
          <p:nvPr>
            <p:ph type="dt" sz="half" idx="10"/>
          </p:nvPr>
        </p:nvSpPr>
        <p:spPr bwMode="auto"/>
        <p:txBody>
          <a:bodyPr rtlCol="0"/>
          <a:lstStyle/>
          <a:p>
            <a:pPr rtl="0">
              <a:defRPr/>
            </a:pPr>
            <a:fld id="{01995A53-3E49-4F2C-A8F9-FE8CCAEAEA7C}" type="datetime1">
              <a:rPr lang="es-ES"/>
              <a:t>16/09/2022</a:t>
            </a:fld>
            <a:endParaRPr lang="es-ES"/>
          </a:p>
        </p:txBody>
      </p:sp>
      <p:sp>
        <p:nvSpPr>
          <p:cNvPr id="1377959637" name="Marcador de pie de página 4"/>
          <p:cNvSpPr>
            <a:spLocks noGrp="1"/>
          </p:cNvSpPr>
          <p:nvPr>
            <p:ph type="ftr" sz="quarter" idx="11"/>
          </p:nvPr>
        </p:nvSpPr>
        <p:spPr bwMode="auto"/>
        <p:txBody>
          <a:bodyPr rtlCol="0"/>
          <a:lstStyle/>
          <a:p>
            <a:pPr rtl="0">
              <a:defRPr/>
            </a:pPr>
            <a:r>
              <a:rPr lang="es-ES"/>
              <a:t>Agregue un pie de página aquí</a:t>
            </a:r>
            <a:endParaRPr/>
          </a:p>
        </p:txBody>
      </p:sp>
      <p:cxnSp>
        <p:nvCxnSpPr>
          <p:cNvPr id="1749270538" name="Conector recto 14"/>
          <p:cNvCxnSpPr/>
          <p:nvPr/>
        </p:nvCxnSpPr>
        <p:spPr bwMode="auto">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Dos objetos">
    <p:bg bwMode="ltGray">
      <p:bgPr shadeToTitle="0">
        <a:blipFill>
          <a:blip r:embed="rId2">
            <a:alphaModFix amt="45000"/>
            <a:lum/>
          </a:blip>
          <a:stretch/>
        </a:blipFill>
      </p:bgPr>
    </p:bg>
    <p:spTree>
      <p:nvGrpSpPr>
        <p:cNvPr id="1" name=""/>
        <p:cNvGrpSpPr/>
        <p:nvPr/>
      </p:nvGrpSpPr>
      <p:grpSpPr bwMode="auto">
        <a:xfrm>
          <a:off x="0" y="0"/>
          <a:ext cx="0" cy="0"/>
          <a:chOff x="0" y="0"/>
          <a:chExt cx="0" cy="0"/>
        </a:xfrm>
      </p:grpSpPr>
      <p:sp>
        <p:nvSpPr>
          <p:cNvPr id="716464171" name="Marcador de posición de contenido 2"/>
          <p:cNvSpPr>
            <a:spLocks noGrp="1"/>
          </p:cNvSpPr>
          <p:nvPr>
            <p:ph sz="half" idx="1" hasCustomPrompt="1"/>
          </p:nvPr>
        </p:nvSpPr>
        <p:spPr bwMode="auto">
          <a:xfrm>
            <a:off x="1292239" y="2161853"/>
            <a:ext cx="4645152" cy="3448595"/>
          </a:xfrm>
        </p:spPr>
        <p:txBody>
          <a:bodyPr rtlCol="0"/>
          <a:lstStyle/>
          <a:p>
            <a:pPr lvl="0" rtl="0">
              <a:defRPr/>
            </a:pPr>
            <a:r>
              <a:rPr lang="es-ES"/>
              <a:t>Editar estilos de texto del patrón</a:t>
            </a:r>
            <a:endParaRPr/>
          </a:p>
          <a:p>
            <a:pPr lvl="1" rtl="0">
              <a:defRPr/>
            </a:pPr>
            <a:r>
              <a:rPr lang="es-ES"/>
              <a:t>Segundo nivel</a:t>
            </a:r>
            <a:endParaRPr/>
          </a:p>
          <a:p>
            <a:pPr lvl="2" rtl="0">
              <a:defRPr/>
            </a:pPr>
            <a:r>
              <a:rPr lang="es-ES"/>
              <a:t>Tercer nivel</a:t>
            </a:r>
            <a:endParaRPr/>
          </a:p>
          <a:p>
            <a:pPr lvl="3" rtl="0">
              <a:defRPr/>
            </a:pPr>
            <a:r>
              <a:rPr lang="es-ES"/>
              <a:t>Cuarto nivel</a:t>
            </a:r>
            <a:endParaRPr/>
          </a:p>
          <a:p>
            <a:pPr lvl="4" rtl="0">
              <a:defRPr/>
            </a:pPr>
            <a:r>
              <a:rPr lang="es-ES"/>
              <a:t>Quinto nivel</a:t>
            </a:r>
            <a:endParaRPr/>
          </a:p>
        </p:txBody>
      </p:sp>
      <p:sp>
        <p:nvSpPr>
          <p:cNvPr id="617298257" name="Marcador de contenido 3"/>
          <p:cNvSpPr>
            <a:spLocks noGrp="1"/>
          </p:cNvSpPr>
          <p:nvPr>
            <p:ph sz="half" idx="2" hasCustomPrompt="1"/>
          </p:nvPr>
        </p:nvSpPr>
        <p:spPr bwMode="auto">
          <a:xfrm>
            <a:off x="6258679" y="2168318"/>
            <a:ext cx="4645152" cy="3441520"/>
          </a:xfrm>
        </p:spPr>
        <p:txBody>
          <a:bodyPr rtlCol="0"/>
          <a:lstStyle/>
          <a:p>
            <a:pPr lvl="0" rtl="0">
              <a:defRPr/>
            </a:pPr>
            <a:r>
              <a:rPr lang="es-ES"/>
              <a:t>Editar estilos de texto del patrón</a:t>
            </a:r>
            <a:endParaRPr/>
          </a:p>
          <a:p>
            <a:pPr lvl="1" rtl="0">
              <a:defRPr/>
            </a:pPr>
            <a:r>
              <a:rPr lang="es-ES"/>
              <a:t>Segundo nivel</a:t>
            </a:r>
            <a:endParaRPr/>
          </a:p>
          <a:p>
            <a:pPr lvl="2" rtl="0">
              <a:defRPr/>
            </a:pPr>
            <a:r>
              <a:rPr lang="es-ES"/>
              <a:t>Tercer nivel</a:t>
            </a:r>
            <a:endParaRPr/>
          </a:p>
          <a:p>
            <a:pPr lvl="3" rtl="0">
              <a:defRPr/>
            </a:pPr>
            <a:r>
              <a:rPr lang="es-ES"/>
              <a:t>Cuarto nivel</a:t>
            </a:r>
            <a:endParaRPr/>
          </a:p>
          <a:p>
            <a:pPr lvl="4" rtl="0">
              <a:defRPr/>
            </a:pPr>
            <a:r>
              <a:rPr lang="es-ES"/>
              <a:t>Quinto nivel</a:t>
            </a:r>
            <a:endParaRPr/>
          </a:p>
        </p:txBody>
      </p:sp>
      <p:sp>
        <p:nvSpPr>
          <p:cNvPr id="1565367166" name="Marcador de fecha 4"/>
          <p:cNvSpPr>
            <a:spLocks noGrp="1"/>
          </p:cNvSpPr>
          <p:nvPr>
            <p:ph type="dt" sz="half" idx="10"/>
          </p:nvPr>
        </p:nvSpPr>
        <p:spPr bwMode="auto"/>
        <p:txBody>
          <a:bodyPr rtlCol="0"/>
          <a:lstStyle/>
          <a:p>
            <a:pPr rtl="0">
              <a:defRPr/>
            </a:pPr>
            <a:fld id="{D6E03627-6263-414B-B952-C81F45D1288D}" type="datetime1">
              <a:rPr lang="es-ES"/>
              <a:t>16/09/2022</a:t>
            </a:fld>
            <a:endParaRPr lang="es-ES"/>
          </a:p>
        </p:txBody>
      </p:sp>
      <p:sp>
        <p:nvSpPr>
          <p:cNvPr id="1811653632" name="Marcador de pie de página 5"/>
          <p:cNvSpPr>
            <a:spLocks noGrp="1"/>
          </p:cNvSpPr>
          <p:nvPr>
            <p:ph type="ftr" sz="quarter" idx="11"/>
          </p:nvPr>
        </p:nvSpPr>
        <p:spPr bwMode="auto"/>
        <p:txBody>
          <a:bodyPr rtlCol="0"/>
          <a:lstStyle/>
          <a:p>
            <a:pPr rtl="0">
              <a:defRPr/>
            </a:pPr>
            <a:r>
              <a:rPr lang="es-ES"/>
              <a:t>Agregue un pie de página aquí</a:t>
            </a:r>
            <a:endParaRPr/>
          </a:p>
        </p:txBody>
      </p:sp>
      <p:cxnSp>
        <p:nvCxnSpPr>
          <p:cNvPr id="1704365388" name="Conector recto 8"/>
          <p:cNvCxnSpPr/>
          <p:nvPr userDrawn="1"/>
        </p:nvCxnSpPr>
        <p:spPr bwMode="auto">
          <a:xfrm>
            <a:off x="1292239" y="1486603"/>
            <a:ext cx="96075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65238740" name="Título 6"/>
          <p:cNvSpPr>
            <a:spLocks noGrp="1"/>
          </p:cNvSpPr>
          <p:nvPr>
            <p:ph type="title"/>
          </p:nvPr>
        </p:nvSpPr>
        <p:spPr bwMode="auto"/>
        <p:txBody>
          <a:bodyPr rtlCol="0"/>
          <a:lstStyle/>
          <a:p>
            <a:pPr rtl="0">
              <a:defRPr/>
            </a:pPr>
            <a:r>
              <a:rPr lang="es-ES"/>
              <a:t>Haga clic para modificar el estilo de título del patrón</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mparación">
    <p:bg bwMode="ltGray">
      <p:bgPr shadeToTitle="0">
        <a:blipFill>
          <a:blip r:embed="rId2">
            <a:alphaModFix amt="45000"/>
            <a:lum/>
          </a:blip>
          <a:stretch/>
        </a:blipFill>
      </p:bgPr>
    </p:bg>
    <p:spTree>
      <p:nvGrpSpPr>
        <p:cNvPr id="1" name=""/>
        <p:cNvGrpSpPr/>
        <p:nvPr/>
      </p:nvGrpSpPr>
      <p:grpSpPr bwMode="auto">
        <a:xfrm>
          <a:off x="0" y="0"/>
          <a:ext cx="0" cy="0"/>
          <a:chOff x="0" y="0"/>
          <a:chExt cx="0" cy="0"/>
        </a:xfrm>
      </p:grpSpPr>
      <p:sp>
        <p:nvSpPr>
          <p:cNvPr id="1026751190" name="Marcador de posición de texto 2"/>
          <p:cNvSpPr>
            <a:spLocks noGrp="1"/>
          </p:cNvSpPr>
          <p:nvPr>
            <p:ph type="body" idx="1" hasCustomPrompt="1"/>
          </p:nvPr>
        </p:nvSpPr>
        <p:spPr bwMode="auto">
          <a:xfrm>
            <a:off x="1287315" y="1950795"/>
            <a:ext cx="4645152" cy="801943"/>
          </a:xfrm>
        </p:spPr>
        <p:txBody>
          <a:bodyPr rtlCol="0" anchor="b">
            <a:normAutofit/>
          </a:bodyPr>
          <a:lstStyle>
            <a:lvl1pPr marL="0" indent="0">
              <a:lnSpc>
                <a:spcPct val="100000"/>
              </a:lnSpc>
              <a:buNone/>
              <a:defRPr sz="2200" b="0" cap="all">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defRPr/>
            </a:pPr>
            <a:r>
              <a:rPr lang="es-ES"/>
              <a:t>Editar estilos de texto del patrón</a:t>
            </a:r>
            <a:endParaRPr/>
          </a:p>
        </p:txBody>
      </p:sp>
      <p:sp>
        <p:nvSpPr>
          <p:cNvPr id="928401854" name="Marcador de contenido 3"/>
          <p:cNvSpPr>
            <a:spLocks noGrp="1"/>
          </p:cNvSpPr>
          <p:nvPr>
            <p:ph sz="half" idx="2" hasCustomPrompt="1"/>
          </p:nvPr>
        </p:nvSpPr>
        <p:spPr bwMode="auto">
          <a:xfrm>
            <a:off x="1287315" y="2755515"/>
            <a:ext cx="4645152" cy="2644457"/>
          </a:xfrm>
        </p:spPr>
        <p:txBody>
          <a:bodyPr rtlCol="0"/>
          <a:lstStyle/>
          <a:p>
            <a:pPr lvl="0" rtl="0">
              <a:defRPr/>
            </a:pPr>
            <a:r>
              <a:rPr lang="es-ES"/>
              <a:t>Editar estilos de texto del patrón</a:t>
            </a:r>
            <a:endParaRPr/>
          </a:p>
          <a:p>
            <a:pPr lvl="1" rtl="0">
              <a:defRPr/>
            </a:pPr>
            <a:r>
              <a:rPr lang="es-ES"/>
              <a:t>Segundo nivel</a:t>
            </a:r>
            <a:endParaRPr/>
          </a:p>
          <a:p>
            <a:pPr lvl="2" rtl="0">
              <a:defRPr/>
            </a:pPr>
            <a:r>
              <a:rPr lang="es-ES"/>
              <a:t>Tercer nivel</a:t>
            </a:r>
            <a:endParaRPr/>
          </a:p>
          <a:p>
            <a:pPr lvl="3" rtl="0">
              <a:defRPr/>
            </a:pPr>
            <a:r>
              <a:rPr lang="es-ES"/>
              <a:t>Cuarto nivel</a:t>
            </a:r>
            <a:endParaRPr/>
          </a:p>
          <a:p>
            <a:pPr lvl="4" rtl="0">
              <a:defRPr/>
            </a:pPr>
            <a:r>
              <a:rPr lang="es-ES"/>
              <a:t>Quinto nivel</a:t>
            </a:r>
            <a:endParaRPr/>
          </a:p>
        </p:txBody>
      </p:sp>
      <p:sp>
        <p:nvSpPr>
          <p:cNvPr id="1180714476" name="Marcador de posición de texto 4"/>
          <p:cNvSpPr>
            <a:spLocks noGrp="1"/>
          </p:cNvSpPr>
          <p:nvPr>
            <p:ph type="body" sz="quarter" idx="3" hasCustomPrompt="1"/>
          </p:nvPr>
        </p:nvSpPr>
        <p:spPr bwMode="auto">
          <a:xfrm>
            <a:off x="6252486" y="1954249"/>
            <a:ext cx="4645152" cy="802237"/>
          </a:xfrm>
        </p:spPr>
        <p:txBody>
          <a:bodyPr rtlCol="0" anchor="b">
            <a:normAutofit/>
          </a:bodyPr>
          <a:lstStyle>
            <a:lvl1pPr marL="0" indent="0">
              <a:lnSpc>
                <a:spcPct val="100000"/>
              </a:lnSpc>
              <a:buNone/>
              <a:defRPr sz="2200" b="0" cap="all">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defRPr/>
            </a:pPr>
            <a:r>
              <a:rPr lang="es-ES"/>
              <a:t>Editar estilos de texto del patrón</a:t>
            </a:r>
            <a:endParaRPr/>
          </a:p>
        </p:txBody>
      </p:sp>
      <p:sp>
        <p:nvSpPr>
          <p:cNvPr id="1130185821" name="Marcador de posición de contenido 5"/>
          <p:cNvSpPr>
            <a:spLocks noGrp="1"/>
          </p:cNvSpPr>
          <p:nvPr>
            <p:ph sz="quarter" idx="4" hasCustomPrompt="1"/>
          </p:nvPr>
        </p:nvSpPr>
        <p:spPr bwMode="auto">
          <a:xfrm>
            <a:off x="6252486" y="2752737"/>
            <a:ext cx="4645152" cy="2637371"/>
          </a:xfrm>
        </p:spPr>
        <p:txBody>
          <a:bodyPr rtlCol="0"/>
          <a:lstStyle/>
          <a:p>
            <a:pPr lvl="0" rtl="0">
              <a:defRPr/>
            </a:pPr>
            <a:r>
              <a:rPr lang="es-ES"/>
              <a:t>Editar estilos de texto del patrón</a:t>
            </a:r>
            <a:endParaRPr/>
          </a:p>
          <a:p>
            <a:pPr lvl="1" rtl="0">
              <a:defRPr/>
            </a:pPr>
            <a:r>
              <a:rPr lang="es-ES"/>
              <a:t>Segundo nivel</a:t>
            </a:r>
            <a:endParaRPr/>
          </a:p>
          <a:p>
            <a:pPr lvl="2" rtl="0">
              <a:defRPr/>
            </a:pPr>
            <a:r>
              <a:rPr lang="es-ES"/>
              <a:t>Tercer nivel</a:t>
            </a:r>
            <a:endParaRPr/>
          </a:p>
          <a:p>
            <a:pPr lvl="3" rtl="0">
              <a:defRPr/>
            </a:pPr>
            <a:r>
              <a:rPr lang="es-ES"/>
              <a:t>Cuarto nivel</a:t>
            </a:r>
            <a:endParaRPr/>
          </a:p>
          <a:p>
            <a:pPr lvl="4" rtl="0">
              <a:defRPr/>
            </a:pPr>
            <a:r>
              <a:rPr lang="es-ES"/>
              <a:t>Quinto nivel</a:t>
            </a:r>
            <a:endParaRPr/>
          </a:p>
        </p:txBody>
      </p:sp>
      <p:sp>
        <p:nvSpPr>
          <p:cNvPr id="1489388677" name="Marcador de fecha 6"/>
          <p:cNvSpPr>
            <a:spLocks noGrp="1"/>
          </p:cNvSpPr>
          <p:nvPr>
            <p:ph type="dt" sz="half" idx="10"/>
          </p:nvPr>
        </p:nvSpPr>
        <p:spPr bwMode="auto"/>
        <p:txBody>
          <a:bodyPr rtlCol="0"/>
          <a:lstStyle/>
          <a:p>
            <a:pPr rtl="0">
              <a:defRPr/>
            </a:pPr>
            <a:fld id="{0CBF822C-B2F2-4DB2-B61E-64497095D021}" type="datetime1">
              <a:rPr lang="es-ES"/>
              <a:t>16/09/2022</a:t>
            </a:fld>
            <a:endParaRPr lang="es-ES"/>
          </a:p>
        </p:txBody>
      </p:sp>
      <p:sp>
        <p:nvSpPr>
          <p:cNvPr id="881291634" name="Marcador de pie de página 7"/>
          <p:cNvSpPr>
            <a:spLocks noGrp="1"/>
          </p:cNvSpPr>
          <p:nvPr>
            <p:ph type="ftr" sz="quarter" idx="11"/>
          </p:nvPr>
        </p:nvSpPr>
        <p:spPr bwMode="auto"/>
        <p:txBody>
          <a:bodyPr rtlCol="0"/>
          <a:lstStyle/>
          <a:p>
            <a:pPr rtl="0">
              <a:defRPr/>
            </a:pPr>
            <a:r>
              <a:rPr lang="es-ES"/>
              <a:t>Agregue un pie de página aquí</a:t>
            </a:r>
            <a:endParaRPr/>
          </a:p>
        </p:txBody>
      </p:sp>
      <p:cxnSp>
        <p:nvCxnSpPr>
          <p:cNvPr id="521972202" name="Conector recto 10"/>
          <p:cNvCxnSpPr/>
          <p:nvPr userDrawn="1"/>
        </p:nvCxnSpPr>
        <p:spPr bwMode="auto">
          <a:xfrm>
            <a:off x="1292239" y="1486603"/>
            <a:ext cx="96075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62152290" name="Título 8"/>
          <p:cNvSpPr>
            <a:spLocks noGrp="1"/>
          </p:cNvSpPr>
          <p:nvPr>
            <p:ph type="title"/>
          </p:nvPr>
        </p:nvSpPr>
        <p:spPr bwMode="auto"/>
        <p:txBody>
          <a:bodyPr rtlCol="0"/>
          <a:lstStyle/>
          <a:p>
            <a:pPr rtl="0">
              <a:defRPr/>
            </a:pPr>
            <a:r>
              <a:rPr lang="es-ES"/>
              <a:t>Haga clic para modificar el estilo de título del patrón</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Solo el título">
    <p:bg bwMode="ltGray">
      <p:bgPr shadeToTitle="0">
        <a:blipFill>
          <a:blip r:embed="rId2">
            <a:alphaModFix amt="45000"/>
            <a:lum/>
          </a:blip>
          <a:stretch/>
        </a:blipFill>
      </p:bgPr>
    </p:bg>
    <p:spTree>
      <p:nvGrpSpPr>
        <p:cNvPr id="1" name=""/>
        <p:cNvGrpSpPr/>
        <p:nvPr/>
      </p:nvGrpSpPr>
      <p:grpSpPr bwMode="auto">
        <a:xfrm>
          <a:off x="0" y="0"/>
          <a:ext cx="0" cy="0"/>
          <a:chOff x="0" y="0"/>
          <a:chExt cx="0" cy="0"/>
        </a:xfrm>
      </p:grpSpPr>
      <p:sp>
        <p:nvSpPr>
          <p:cNvPr id="1455105509" name="Marcador de fecha 2"/>
          <p:cNvSpPr>
            <a:spLocks noGrp="1"/>
          </p:cNvSpPr>
          <p:nvPr>
            <p:ph type="dt" sz="half" idx="10"/>
          </p:nvPr>
        </p:nvSpPr>
        <p:spPr bwMode="auto"/>
        <p:txBody>
          <a:bodyPr rtlCol="0"/>
          <a:lstStyle/>
          <a:p>
            <a:pPr rtl="0">
              <a:defRPr/>
            </a:pPr>
            <a:fld id="{AD88CE40-1FB4-4444-992F-B28C07C8A7BB}" type="datetime1">
              <a:rPr lang="es-ES"/>
              <a:t>16/09/2022</a:t>
            </a:fld>
            <a:endParaRPr lang="es-ES"/>
          </a:p>
        </p:txBody>
      </p:sp>
      <p:sp>
        <p:nvSpPr>
          <p:cNvPr id="1896162480" name="Marcador de pie de página 3"/>
          <p:cNvSpPr>
            <a:spLocks noGrp="1"/>
          </p:cNvSpPr>
          <p:nvPr>
            <p:ph type="ftr" sz="quarter" idx="11"/>
          </p:nvPr>
        </p:nvSpPr>
        <p:spPr bwMode="auto"/>
        <p:txBody>
          <a:bodyPr rtlCol="0"/>
          <a:lstStyle/>
          <a:p>
            <a:pPr rtl="0">
              <a:defRPr/>
            </a:pPr>
            <a:r>
              <a:rPr lang="es-ES"/>
              <a:t>Agregue un pie de página aquí</a:t>
            </a:r>
            <a:endParaRPr/>
          </a:p>
        </p:txBody>
      </p:sp>
      <p:cxnSp>
        <p:nvCxnSpPr>
          <p:cNvPr id="359130445" name="Conector recto 6"/>
          <p:cNvCxnSpPr/>
          <p:nvPr userDrawn="1"/>
        </p:nvCxnSpPr>
        <p:spPr bwMode="auto">
          <a:xfrm>
            <a:off x="1292239" y="1486603"/>
            <a:ext cx="96075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892275150" name="Título 4"/>
          <p:cNvSpPr>
            <a:spLocks noGrp="1"/>
          </p:cNvSpPr>
          <p:nvPr>
            <p:ph type="title"/>
          </p:nvPr>
        </p:nvSpPr>
        <p:spPr bwMode="auto"/>
        <p:txBody>
          <a:bodyPr rtlCol="0"/>
          <a:lstStyle/>
          <a:p>
            <a:pPr rtl="0">
              <a:defRPr/>
            </a:pPr>
            <a:r>
              <a:rPr lang="es-ES"/>
              <a:t>Haga clic para modificar el estilo de título del patrón</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En blanco">
    <p:bg bwMode="ltGray">
      <p:bgPr shadeToTitle="0">
        <a:blipFill>
          <a:blip r:embed="rId2">
            <a:alphaModFix amt="45000"/>
            <a:lum/>
          </a:blip>
          <a:stretch/>
        </a:blipFill>
      </p:bgPr>
    </p:bg>
    <p:spTree>
      <p:nvGrpSpPr>
        <p:cNvPr id="1" name=""/>
        <p:cNvGrpSpPr/>
        <p:nvPr/>
      </p:nvGrpSpPr>
      <p:grpSpPr bwMode="auto">
        <a:xfrm>
          <a:off x="0" y="0"/>
          <a:ext cx="0" cy="0"/>
          <a:chOff x="0" y="0"/>
          <a:chExt cx="0" cy="0"/>
        </a:xfrm>
      </p:grpSpPr>
      <p:sp>
        <p:nvSpPr>
          <p:cNvPr id="1000741791" name="Marcador de fecha 1"/>
          <p:cNvSpPr>
            <a:spLocks noGrp="1"/>
          </p:cNvSpPr>
          <p:nvPr>
            <p:ph type="dt" sz="half" idx="10"/>
          </p:nvPr>
        </p:nvSpPr>
        <p:spPr bwMode="auto"/>
        <p:txBody>
          <a:bodyPr rtlCol="0"/>
          <a:lstStyle/>
          <a:p>
            <a:pPr rtl="0">
              <a:defRPr/>
            </a:pPr>
            <a:fld id="{C7F87F5E-3F3E-4EF8-8C6C-BC05FAB4719B}" type="datetime1">
              <a:rPr lang="es-ES"/>
              <a:t>16/09/2022</a:t>
            </a:fld>
            <a:endParaRPr lang="es-ES"/>
          </a:p>
        </p:txBody>
      </p:sp>
      <p:sp>
        <p:nvSpPr>
          <p:cNvPr id="136820993" name="Marcador de pie de página 2"/>
          <p:cNvSpPr>
            <a:spLocks noGrp="1"/>
          </p:cNvSpPr>
          <p:nvPr>
            <p:ph type="ftr" sz="quarter" idx="11"/>
          </p:nvPr>
        </p:nvSpPr>
        <p:spPr bwMode="auto"/>
        <p:txBody>
          <a:bodyPr rtlCol="0"/>
          <a:lstStyle/>
          <a:p>
            <a:pPr rtl="0">
              <a:defRPr/>
            </a:pPr>
            <a:r>
              <a:rPr lang="es-ES"/>
              <a:t>Agregue un pie de página aquí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ido con título">
    <p:bg bwMode="ltGray">
      <p:bgPr shadeToTitle="0">
        <a:blipFill>
          <a:blip r:embed="rId2">
            <a:alphaModFix amt="45000"/>
            <a:lum/>
          </a:blip>
          <a:stretch/>
        </a:blipFill>
      </p:bgPr>
    </p:bg>
    <p:spTree>
      <p:nvGrpSpPr>
        <p:cNvPr id="1" name=""/>
        <p:cNvGrpSpPr/>
        <p:nvPr/>
      </p:nvGrpSpPr>
      <p:grpSpPr bwMode="auto">
        <a:xfrm>
          <a:off x="0" y="0"/>
          <a:ext cx="0" cy="0"/>
          <a:chOff x="0" y="0"/>
          <a:chExt cx="0" cy="0"/>
        </a:xfrm>
      </p:grpSpPr>
      <p:sp>
        <p:nvSpPr>
          <p:cNvPr id="153250192" name="Marcador de contenido 2"/>
          <p:cNvSpPr>
            <a:spLocks noGrp="1"/>
          </p:cNvSpPr>
          <p:nvPr>
            <p:ph idx="1" hasCustomPrompt="1"/>
          </p:nvPr>
        </p:nvSpPr>
        <p:spPr bwMode="auto">
          <a:xfrm>
            <a:off x="5095246" y="1645521"/>
            <a:ext cx="5807176" cy="3840852"/>
          </a:xfrm>
        </p:spPr>
        <p:txBody>
          <a:bodyPr rtlCol="0" anchor="ctr"/>
          <a:lstStyle/>
          <a:p>
            <a:pPr lvl="0" rtl="0">
              <a:defRPr/>
            </a:pPr>
            <a:r>
              <a:rPr lang="es-ES"/>
              <a:t>Editar estilos de texto del patrón</a:t>
            </a:r>
            <a:endParaRPr/>
          </a:p>
          <a:p>
            <a:pPr lvl="1" rtl="0">
              <a:defRPr/>
            </a:pPr>
            <a:r>
              <a:rPr lang="es-ES"/>
              <a:t>Segundo nivel</a:t>
            </a:r>
            <a:endParaRPr/>
          </a:p>
          <a:p>
            <a:pPr lvl="2" rtl="0">
              <a:defRPr/>
            </a:pPr>
            <a:r>
              <a:rPr lang="es-ES"/>
              <a:t>Tercer nivel</a:t>
            </a:r>
            <a:endParaRPr/>
          </a:p>
          <a:p>
            <a:pPr lvl="3" rtl="0">
              <a:defRPr/>
            </a:pPr>
            <a:r>
              <a:rPr lang="es-ES"/>
              <a:t>Cuarto nivel</a:t>
            </a:r>
            <a:endParaRPr/>
          </a:p>
          <a:p>
            <a:pPr lvl="4" rtl="0">
              <a:defRPr/>
            </a:pPr>
            <a:r>
              <a:rPr lang="es-ES"/>
              <a:t>Quinto nivel</a:t>
            </a:r>
            <a:endParaRPr/>
          </a:p>
        </p:txBody>
      </p:sp>
      <p:sp>
        <p:nvSpPr>
          <p:cNvPr id="728245507" name="Marcador de posición de texto 3"/>
          <p:cNvSpPr>
            <a:spLocks noGrp="1"/>
          </p:cNvSpPr>
          <p:nvPr>
            <p:ph type="body" sz="half" idx="2" hasCustomPrompt="1"/>
          </p:nvPr>
        </p:nvSpPr>
        <p:spPr bwMode="auto">
          <a:xfrm>
            <a:off x="1290909" y="1645521"/>
            <a:ext cx="3600000" cy="383672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defRPr/>
            </a:pPr>
            <a:r>
              <a:rPr lang="es-ES"/>
              <a:t>Editar estilos de texto del patrón</a:t>
            </a:r>
            <a:endParaRPr/>
          </a:p>
        </p:txBody>
      </p:sp>
      <p:sp>
        <p:nvSpPr>
          <p:cNvPr id="1817271905" name="Marcador de fecha 4"/>
          <p:cNvSpPr>
            <a:spLocks noGrp="1"/>
          </p:cNvSpPr>
          <p:nvPr>
            <p:ph type="dt" sz="half" idx="10"/>
          </p:nvPr>
        </p:nvSpPr>
        <p:spPr bwMode="auto"/>
        <p:txBody>
          <a:bodyPr rtlCol="0"/>
          <a:lstStyle/>
          <a:p>
            <a:pPr rtl="0">
              <a:defRPr/>
            </a:pPr>
            <a:fld id="{E80D5B8F-5073-42FA-8A4F-25EF6A835D7E}" type="datetime1">
              <a:rPr lang="es-ES"/>
              <a:t>16/09/2022</a:t>
            </a:fld>
            <a:endParaRPr lang="es-ES"/>
          </a:p>
        </p:txBody>
      </p:sp>
      <p:sp>
        <p:nvSpPr>
          <p:cNvPr id="685260133" name="Marcador de pie de página 5"/>
          <p:cNvSpPr>
            <a:spLocks noGrp="1"/>
          </p:cNvSpPr>
          <p:nvPr>
            <p:ph type="ftr" sz="quarter" idx="11"/>
          </p:nvPr>
        </p:nvSpPr>
        <p:spPr bwMode="auto"/>
        <p:txBody>
          <a:bodyPr rtlCol="0"/>
          <a:lstStyle/>
          <a:p>
            <a:pPr rtl="0">
              <a:defRPr/>
            </a:pPr>
            <a:r>
              <a:rPr lang="es-ES"/>
              <a:t>Agregue un pie de página aquí</a:t>
            </a:r>
            <a:endParaRPr/>
          </a:p>
        </p:txBody>
      </p:sp>
      <p:cxnSp>
        <p:nvCxnSpPr>
          <p:cNvPr id="1255597843" name="Conector recto 8"/>
          <p:cNvCxnSpPr/>
          <p:nvPr userDrawn="1"/>
        </p:nvCxnSpPr>
        <p:spPr bwMode="auto">
          <a:xfrm>
            <a:off x="1292239" y="1486603"/>
            <a:ext cx="96075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660623743" name="Título 6"/>
          <p:cNvSpPr>
            <a:spLocks noGrp="1"/>
          </p:cNvSpPr>
          <p:nvPr>
            <p:ph type="title"/>
          </p:nvPr>
        </p:nvSpPr>
        <p:spPr bwMode="auto"/>
        <p:txBody>
          <a:bodyPr rtlCol="0"/>
          <a:lstStyle/>
          <a:p>
            <a:pPr rtl="0">
              <a:defRPr/>
            </a:pPr>
            <a:r>
              <a:rPr lang="es-ES"/>
              <a:t>Haga clic para modificar el estilo de título del patrón</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ntenido y galería ">
    <p:bg bwMode="ltGray">
      <p:bgPr shadeToTitle="0">
        <a:blipFill>
          <a:blip r:embed="rId2">
            <a:alphaModFix amt="45000"/>
            <a:lum/>
          </a:blip>
          <a:stretch/>
        </a:blipFill>
      </p:bgPr>
    </p:bg>
    <p:spTree>
      <p:nvGrpSpPr>
        <p:cNvPr id="1" name=""/>
        <p:cNvGrpSpPr/>
        <p:nvPr/>
      </p:nvGrpSpPr>
      <p:grpSpPr bwMode="auto">
        <a:xfrm>
          <a:off x="0" y="0"/>
          <a:ext cx="0" cy="0"/>
          <a:chOff x="0" y="0"/>
          <a:chExt cx="0" cy="0"/>
        </a:xfrm>
      </p:grpSpPr>
      <p:sp>
        <p:nvSpPr>
          <p:cNvPr id="955897531" name="Marcador de contenido 2"/>
          <p:cNvSpPr>
            <a:spLocks noGrp="1"/>
          </p:cNvSpPr>
          <p:nvPr>
            <p:ph idx="1" hasCustomPrompt="1"/>
          </p:nvPr>
        </p:nvSpPr>
        <p:spPr bwMode="auto">
          <a:xfrm>
            <a:off x="1300394" y="3128470"/>
            <a:ext cx="3024000" cy="1906565"/>
          </a:xfrm>
        </p:spPr>
        <p:txBody>
          <a:bodyPr rtlCol="0" anchor="ctr"/>
          <a:lstStyle/>
          <a:p>
            <a:pPr lvl="0" rtl="0">
              <a:defRPr/>
            </a:pPr>
            <a:r>
              <a:rPr lang="es-ES"/>
              <a:t>Editar estilos de texto del patrón</a:t>
            </a:r>
            <a:endParaRPr/>
          </a:p>
          <a:p>
            <a:pPr lvl="1" rtl="0">
              <a:defRPr/>
            </a:pPr>
            <a:r>
              <a:rPr lang="es-ES"/>
              <a:t>Segundo nivel</a:t>
            </a:r>
            <a:endParaRPr/>
          </a:p>
          <a:p>
            <a:pPr lvl="2" rtl="0">
              <a:defRPr/>
            </a:pPr>
            <a:r>
              <a:rPr lang="es-ES"/>
              <a:t>Tercer nivel</a:t>
            </a:r>
            <a:endParaRPr/>
          </a:p>
          <a:p>
            <a:pPr lvl="3" rtl="0">
              <a:defRPr/>
            </a:pPr>
            <a:r>
              <a:rPr lang="es-ES"/>
              <a:t>Cuarto nivel</a:t>
            </a:r>
            <a:endParaRPr/>
          </a:p>
          <a:p>
            <a:pPr lvl="4" rtl="0">
              <a:defRPr/>
            </a:pPr>
            <a:r>
              <a:rPr lang="es-ES"/>
              <a:t>Quinto nivel</a:t>
            </a:r>
            <a:endParaRPr/>
          </a:p>
        </p:txBody>
      </p:sp>
      <p:sp>
        <p:nvSpPr>
          <p:cNvPr id="526921352" name="Marcador de posición de texto 3"/>
          <p:cNvSpPr>
            <a:spLocks noGrp="1"/>
          </p:cNvSpPr>
          <p:nvPr>
            <p:ph type="body" sz="half" idx="2" hasCustomPrompt="1"/>
          </p:nvPr>
        </p:nvSpPr>
        <p:spPr bwMode="auto">
          <a:xfrm>
            <a:off x="7873638" y="5144980"/>
            <a:ext cx="3036438" cy="80740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defRPr/>
            </a:pPr>
            <a:r>
              <a:rPr lang="es-ES"/>
              <a:t>Editar estilos de texto del patrón</a:t>
            </a:r>
            <a:endParaRPr/>
          </a:p>
        </p:txBody>
      </p:sp>
      <p:sp>
        <p:nvSpPr>
          <p:cNvPr id="1346965507" name="Marcador de fecha 4"/>
          <p:cNvSpPr>
            <a:spLocks noGrp="1"/>
          </p:cNvSpPr>
          <p:nvPr>
            <p:ph type="dt" sz="half" idx="10"/>
          </p:nvPr>
        </p:nvSpPr>
        <p:spPr bwMode="auto"/>
        <p:txBody>
          <a:bodyPr rtlCol="0"/>
          <a:lstStyle/>
          <a:p>
            <a:pPr rtl="0">
              <a:defRPr/>
            </a:pPr>
            <a:fld id="{49890F71-96A5-4A35-A2E3-C85E7E8C4C71}" type="datetime1">
              <a:rPr lang="es-ES"/>
              <a:t>16/09/2022</a:t>
            </a:fld>
            <a:endParaRPr lang="es-ES"/>
          </a:p>
        </p:txBody>
      </p:sp>
      <p:sp>
        <p:nvSpPr>
          <p:cNvPr id="487938949" name="Marcador de pie de página 5"/>
          <p:cNvSpPr>
            <a:spLocks noGrp="1"/>
          </p:cNvSpPr>
          <p:nvPr>
            <p:ph type="ftr" sz="quarter" idx="11"/>
          </p:nvPr>
        </p:nvSpPr>
        <p:spPr bwMode="auto"/>
        <p:txBody>
          <a:bodyPr rtlCol="0"/>
          <a:lstStyle/>
          <a:p>
            <a:pPr rtl="0">
              <a:defRPr/>
            </a:pPr>
            <a:r>
              <a:rPr lang="es-ES"/>
              <a:t>Agregue un pie de página aquí</a:t>
            </a:r>
            <a:endParaRPr/>
          </a:p>
        </p:txBody>
      </p:sp>
      <p:cxnSp>
        <p:nvCxnSpPr>
          <p:cNvPr id="403815680" name="Conector recto 8"/>
          <p:cNvCxnSpPr/>
          <p:nvPr userDrawn="1"/>
        </p:nvCxnSpPr>
        <p:spPr bwMode="auto">
          <a:xfrm>
            <a:off x="1292239" y="1486603"/>
            <a:ext cx="960752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39573947" name="Marcador de contenido 2"/>
          <p:cNvSpPr>
            <a:spLocks noGrp="1"/>
          </p:cNvSpPr>
          <p:nvPr>
            <p:ph idx="12" hasCustomPrompt="1"/>
          </p:nvPr>
        </p:nvSpPr>
        <p:spPr bwMode="auto">
          <a:xfrm>
            <a:off x="4602108" y="3128470"/>
            <a:ext cx="3024000" cy="1906565"/>
          </a:xfrm>
        </p:spPr>
        <p:txBody>
          <a:bodyPr rtlCol="0" anchor="ctr"/>
          <a:lstStyle/>
          <a:p>
            <a:pPr lvl="0" rtl="0">
              <a:defRPr/>
            </a:pPr>
            <a:r>
              <a:rPr lang="es-ES"/>
              <a:t>Editar estilos de texto del patrón</a:t>
            </a:r>
            <a:endParaRPr/>
          </a:p>
          <a:p>
            <a:pPr lvl="1" rtl="0">
              <a:defRPr/>
            </a:pPr>
            <a:r>
              <a:rPr lang="es-ES"/>
              <a:t>Segundo nivel</a:t>
            </a:r>
            <a:endParaRPr/>
          </a:p>
          <a:p>
            <a:pPr lvl="2" rtl="0">
              <a:defRPr/>
            </a:pPr>
            <a:r>
              <a:rPr lang="es-ES"/>
              <a:t>Tercer nivel</a:t>
            </a:r>
            <a:endParaRPr/>
          </a:p>
          <a:p>
            <a:pPr lvl="3" rtl="0">
              <a:defRPr/>
            </a:pPr>
            <a:r>
              <a:rPr lang="es-ES"/>
              <a:t>Cuarto nivel</a:t>
            </a:r>
            <a:endParaRPr/>
          </a:p>
          <a:p>
            <a:pPr lvl="4" rtl="0">
              <a:defRPr/>
            </a:pPr>
            <a:r>
              <a:rPr lang="es-ES"/>
              <a:t>Quinto nivel</a:t>
            </a:r>
            <a:endParaRPr/>
          </a:p>
        </p:txBody>
      </p:sp>
      <p:sp>
        <p:nvSpPr>
          <p:cNvPr id="579920076" name="Marcador de contenido 2"/>
          <p:cNvSpPr>
            <a:spLocks noGrp="1"/>
          </p:cNvSpPr>
          <p:nvPr>
            <p:ph idx="13" hasCustomPrompt="1"/>
          </p:nvPr>
        </p:nvSpPr>
        <p:spPr bwMode="auto">
          <a:xfrm>
            <a:off x="7873638" y="3128470"/>
            <a:ext cx="3024000" cy="1906565"/>
          </a:xfrm>
        </p:spPr>
        <p:txBody>
          <a:bodyPr rtlCol="0" anchor="ctr"/>
          <a:lstStyle/>
          <a:p>
            <a:pPr lvl="0" rtl="0">
              <a:defRPr/>
            </a:pPr>
            <a:r>
              <a:rPr lang="es-ES"/>
              <a:t>Editar estilos de texto del patrón</a:t>
            </a:r>
            <a:endParaRPr/>
          </a:p>
          <a:p>
            <a:pPr lvl="1" rtl="0">
              <a:defRPr/>
            </a:pPr>
            <a:r>
              <a:rPr lang="es-ES"/>
              <a:t>Segundo nivel</a:t>
            </a:r>
            <a:endParaRPr/>
          </a:p>
          <a:p>
            <a:pPr lvl="2" rtl="0">
              <a:defRPr/>
            </a:pPr>
            <a:r>
              <a:rPr lang="es-ES"/>
              <a:t>Tercer nivel</a:t>
            </a:r>
            <a:endParaRPr/>
          </a:p>
          <a:p>
            <a:pPr lvl="3" rtl="0">
              <a:defRPr/>
            </a:pPr>
            <a:r>
              <a:rPr lang="es-ES"/>
              <a:t>Cuarto nivel</a:t>
            </a:r>
            <a:endParaRPr/>
          </a:p>
          <a:p>
            <a:pPr lvl="4" rtl="0">
              <a:defRPr/>
            </a:pPr>
            <a:r>
              <a:rPr lang="es-ES"/>
              <a:t>Quinto nivel</a:t>
            </a:r>
            <a:endParaRPr/>
          </a:p>
        </p:txBody>
      </p:sp>
      <p:sp>
        <p:nvSpPr>
          <p:cNvPr id="533873419" name="Marcador de texto 3"/>
          <p:cNvSpPr>
            <a:spLocks noGrp="1"/>
          </p:cNvSpPr>
          <p:nvPr>
            <p:ph type="body" sz="half" idx="14" hasCustomPrompt="1"/>
          </p:nvPr>
        </p:nvSpPr>
        <p:spPr bwMode="auto">
          <a:xfrm>
            <a:off x="4595889" y="5144979"/>
            <a:ext cx="3036438" cy="80740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defRPr/>
            </a:pPr>
            <a:r>
              <a:rPr lang="es-ES"/>
              <a:t>Editar estilos de texto del patrón</a:t>
            </a:r>
            <a:endParaRPr/>
          </a:p>
        </p:txBody>
      </p:sp>
      <p:sp>
        <p:nvSpPr>
          <p:cNvPr id="1134745689" name="Marcador de posición de texto 3"/>
          <p:cNvSpPr>
            <a:spLocks noGrp="1"/>
          </p:cNvSpPr>
          <p:nvPr>
            <p:ph type="body" sz="half" idx="15" hasCustomPrompt="1"/>
          </p:nvPr>
        </p:nvSpPr>
        <p:spPr bwMode="auto">
          <a:xfrm>
            <a:off x="1306587" y="5144978"/>
            <a:ext cx="3036438" cy="807405"/>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defRPr/>
            </a:pPr>
            <a:r>
              <a:rPr lang="es-ES"/>
              <a:t>Editar estilos de texto del patrón</a:t>
            </a:r>
            <a:endParaRPr/>
          </a:p>
        </p:txBody>
      </p:sp>
      <p:cxnSp>
        <p:nvCxnSpPr>
          <p:cNvPr id="422922633" name="Conector recto 12"/>
          <p:cNvCxnSpPr/>
          <p:nvPr userDrawn="1"/>
        </p:nvCxnSpPr>
        <p:spPr bwMode="auto">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075192671" name="Conector recto 13"/>
          <p:cNvCxnSpPr/>
          <p:nvPr userDrawn="1"/>
        </p:nvCxnSpPr>
        <p:spPr bwMode="auto">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789728198" name="Marcador de texto 18"/>
          <p:cNvSpPr>
            <a:spLocks noGrp="1"/>
          </p:cNvSpPr>
          <p:nvPr>
            <p:ph type="body" sz="quarter" idx="16" hasCustomPrompt="1"/>
          </p:nvPr>
        </p:nvSpPr>
        <p:spPr bwMode="auto">
          <a:xfrm>
            <a:off x="1290908" y="1617663"/>
            <a:ext cx="9618391" cy="1336675"/>
          </a:xfrm>
        </p:spPr>
        <p:txBody>
          <a:bodyPr rtlCol="0">
            <a:noAutofit/>
          </a:bodyPr>
          <a:lstStyle/>
          <a:p>
            <a:pPr lvl="0" rtl="0">
              <a:defRPr/>
            </a:pPr>
            <a:r>
              <a:rPr lang="es-ES"/>
              <a:t>Editar estilos de texto del patrón</a:t>
            </a:r>
            <a:endParaRPr/>
          </a:p>
          <a:p>
            <a:pPr lvl="1" rtl="0">
              <a:defRPr/>
            </a:pPr>
            <a:r>
              <a:rPr lang="es-ES"/>
              <a:t>Segundo nivel</a:t>
            </a:r>
            <a:endParaRPr/>
          </a:p>
          <a:p>
            <a:pPr lvl="2" rtl="0">
              <a:defRPr/>
            </a:pPr>
            <a:r>
              <a:rPr lang="es-ES"/>
              <a:t>Tercer nivel</a:t>
            </a:r>
            <a:endParaRPr/>
          </a:p>
          <a:p>
            <a:pPr lvl="3" rtl="0">
              <a:defRPr/>
            </a:pPr>
            <a:r>
              <a:rPr lang="es-ES"/>
              <a:t>Cuarto nivel</a:t>
            </a:r>
            <a:endParaRPr/>
          </a:p>
          <a:p>
            <a:pPr lvl="4" rtl="0">
              <a:defRPr/>
            </a:pPr>
            <a:r>
              <a:rPr lang="es-ES"/>
              <a:t>Quinto nivel</a:t>
            </a:r>
            <a:endParaRPr/>
          </a:p>
        </p:txBody>
      </p:sp>
      <p:sp>
        <p:nvSpPr>
          <p:cNvPr id="2011669860" name="Título 6"/>
          <p:cNvSpPr>
            <a:spLocks noGrp="1"/>
          </p:cNvSpPr>
          <p:nvPr>
            <p:ph type="title"/>
          </p:nvPr>
        </p:nvSpPr>
        <p:spPr bwMode="auto"/>
        <p:txBody>
          <a:bodyPr rtlCol="0"/>
          <a:lstStyle/>
          <a:p>
            <a:pPr rtl="0">
              <a:defRPr/>
            </a:pPr>
            <a:r>
              <a:rPr lang="es-ES"/>
              <a:t>Haga clic para modificar el estilo de título del patrón</a:t>
            </a: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2" Type="http://schemas.openxmlformats.org/officeDocument/2006/relationships/image" Target="../media/image1.jpg"/><Relationship Id="rId1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bwMode="ltGray">
      <p:bgPr shadeToTitle="0">
        <a:blipFill>
          <a:blip r:embed="rId12">
            <a:alphaModFix amt="45000"/>
            <a:lum/>
          </a:blip>
          <a:stretch/>
        </a:blipFill>
      </p:bgPr>
    </p:bg>
    <p:spTree>
      <p:nvGrpSpPr>
        <p:cNvPr id="1" name=""/>
        <p:cNvGrpSpPr/>
        <p:nvPr/>
      </p:nvGrpSpPr>
      <p:grpSpPr bwMode="auto">
        <a:xfrm>
          <a:off x="0" y="0"/>
          <a:ext cx="0" cy="0"/>
          <a:chOff x="0" y="0"/>
          <a:chExt cx="0" cy="0"/>
        </a:xfrm>
      </p:grpSpPr>
      <p:sp>
        <p:nvSpPr>
          <p:cNvPr id="736901132" name="Rectángulo 7"/>
          <p:cNvSpPr/>
          <p:nvPr/>
        </p:nvSpPr>
        <p:spPr bwMode="auto">
          <a:xfrm>
            <a:off x="0" y="2019476"/>
            <a:ext cx="12192000" cy="4105941"/>
          </a:xfrm>
          <a:prstGeom prst="rect">
            <a:avLst/>
          </a:prstGeom>
          <a:gradFill>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989163" name="Imagen 6"/>
          <p:cNvPicPr>
            <a:picLocks noChangeAspect="1"/>
          </p:cNvPicPr>
          <p:nvPr/>
        </p:nvPicPr>
        <p:blipFill>
          <a:blip r:embed="rId13"/>
          <a:srcRect l="0" t="0" r="0" b="-1561"/>
          <a:stretch/>
        </p:blipFill>
        <p:spPr bwMode="black">
          <a:xfrm>
            <a:off x="0" y="6126480"/>
            <a:ext cx="12192000" cy="742950"/>
          </a:xfrm>
          <a:prstGeom prst="rect">
            <a:avLst/>
          </a:prstGeom>
        </p:spPr>
      </p:pic>
      <p:sp>
        <p:nvSpPr>
          <p:cNvPr id="456245369" name="Marcador de posición de título 1"/>
          <p:cNvSpPr>
            <a:spLocks noGrp="1"/>
          </p:cNvSpPr>
          <p:nvPr>
            <p:ph type="title"/>
          </p:nvPr>
        </p:nvSpPr>
        <p:spPr bwMode="auto">
          <a:xfrm>
            <a:off x="1294363" y="804519"/>
            <a:ext cx="9603275" cy="1049235"/>
          </a:xfrm>
          <a:prstGeom prst="rect">
            <a:avLst/>
          </a:prstGeom>
        </p:spPr>
        <p:txBody>
          <a:bodyPr vert="horz" lIns="91440" tIns="45720" rIns="91440" bIns="45720" rtlCol="0" anchor="t">
            <a:normAutofit/>
          </a:bodyPr>
          <a:lstStyle/>
          <a:p>
            <a:pPr rtl="0">
              <a:defRPr/>
            </a:pPr>
            <a:r>
              <a:rPr lang="es-ES"/>
              <a:t>Haga clic para modificar el estilo de título del patrón</a:t>
            </a:r>
            <a:endParaRPr/>
          </a:p>
        </p:txBody>
      </p:sp>
      <p:sp>
        <p:nvSpPr>
          <p:cNvPr id="1964802719" name="Marcador de texto 2"/>
          <p:cNvSpPr>
            <a:spLocks noGrp="1"/>
          </p:cNvSpPr>
          <p:nvPr>
            <p:ph type="body" idx="1"/>
          </p:nvPr>
        </p:nvSpPr>
        <p:spPr bwMode="auto">
          <a:xfrm>
            <a:off x="1294363" y="2015732"/>
            <a:ext cx="9603275" cy="3450613"/>
          </a:xfrm>
          <a:prstGeom prst="rect">
            <a:avLst/>
          </a:prstGeom>
        </p:spPr>
        <p:txBody>
          <a:bodyPr vert="horz" lIns="91440" tIns="45720" rIns="91440" bIns="45720" rtlCol="0">
            <a:normAutofit/>
          </a:bodyPr>
          <a:lstStyle/>
          <a:p>
            <a:pPr lvl="0" rtl="0">
              <a:defRPr/>
            </a:pPr>
            <a:r>
              <a:rPr lang="es-ES"/>
              <a:t>Editar estilos de texto del patrón</a:t>
            </a:r>
            <a:endParaRPr/>
          </a:p>
          <a:p>
            <a:pPr lvl="1" rtl="0">
              <a:defRPr/>
            </a:pPr>
            <a:r>
              <a:rPr lang="es-ES"/>
              <a:t>Segundo nivel</a:t>
            </a:r>
            <a:endParaRPr/>
          </a:p>
          <a:p>
            <a:pPr lvl="2" rtl="0">
              <a:defRPr/>
            </a:pPr>
            <a:r>
              <a:rPr lang="es-ES"/>
              <a:t>Tercer nivel</a:t>
            </a:r>
            <a:endParaRPr/>
          </a:p>
          <a:p>
            <a:pPr lvl="3" rtl="0">
              <a:defRPr/>
            </a:pPr>
            <a:r>
              <a:rPr lang="es-ES"/>
              <a:t>Cuarto nivel</a:t>
            </a:r>
            <a:endParaRPr/>
          </a:p>
          <a:p>
            <a:pPr lvl="4" rtl="0">
              <a:defRPr/>
            </a:pPr>
            <a:r>
              <a:rPr lang="es-ES"/>
              <a:t>Quinto nivel</a:t>
            </a:r>
            <a:endParaRPr/>
          </a:p>
        </p:txBody>
      </p:sp>
      <p:sp>
        <p:nvSpPr>
          <p:cNvPr id="2017188116" name="Marcador de fecha 3"/>
          <p:cNvSpPr>
            <a:spLocks noGrp="1"/>
          </p:cNvSpPr>
          <p:nvPr>
            <p:ph type="dt" sz="half" idx="2"/>
          </p:nvPr>
        </p:nvSpPr>
        <p:spPr bwMode="auto">
          <a:xfrm>
            <a:off x="7396923" y="6340793"/>
            <a:ext cx="3500714" cy="309201"/>
          </a:xfrm>
          <a:prstGeom prst="rect">
            <a:avLst/>
          </a:prstGeom>
        </p:spPr>
        <p:txBody>
          <a:bodyPr vert="horz" lIns="91440" tIns="45720" rIns="91440" bIns="45720" rtlCol="0" anchor="ctr"/>
          <a:lstStyle>
            <a:lvl1pPr algn="r">
              <a:defRPr sz="1000">
                <a:solidFill>
                  <a:schemeClr val="bg1"/>
                </a:solidFill>
              </a:defRPr>
            </a:lvl1pPr>
          </a:lstStyle>
          <a:p>
            <a:pPr rtl="0">
              <a:defRPr/>
            </a:pPr>
            <a:fld id="{06768A12-3652-457F-9AFE-E44E47D90EAE}" type="datetime1">
              <a:rPr lang="es-ES"/>
              <a:t>16/09/2022</a:t>
            </a:fld>
            <a:endParaRPr lang="es-ES"/>
          </a:p>
        </p:txBody>
      </p:sp>
      <p:sp>
        <p:nvSpPr>
          <p:cNvPr id="1159981432" name="Marcador de pie de página 4"/>
          <p:cNvSpPr>
            <a:spLocks noGrp="1"/>
          </p:cNvSpPr>
          <p:nvPr>
            <p:ph type="ftr" sz="quarter" idx="3"/>
          </p:nvPr>
        </p:nvSpPr>
        <p:spPr bwMode="auto">
          <a:xfrm>
            <a:off x="1294364" y="6339730"/>
            <a:ext cx="5938836" cy="309201"/>
          </a:xfrm>
          <a:prstGeom prst="rect">
            <a:avLst/>
          </a:prstGeom>
        </p:spPr>
        <p:txBody>
          <a:bodyPr vert="horz" lIns="91440" tIns="45720" rIns="91440" bIns="45720" rtlCol="0" anchor="ctr"/>
          <a:lstStyle>
            <a:lvl1pPr algn="l">
              <a:defRPr sz="1000">
                <a:solidFill>
                  <a:schemeClr val="bg1"/>
                </a:solidFill>
              </a:defRPr>
            </a:lvl1pPr>
          </a:lstStyle>
          <a:p>
            <a:pPr rtl="0">
              <a:defRPr/>
            </a:pPr>
            <a:r>
              <a:rPr lang="es-ES"/>
              <a:t>Agregue un pie de página aquí</a:t>
            </a:r>
            <a:endParaRPr/>
          </a:p>
        </p:txBody>
      </p:sp>
      <p:cxnSp>
        <p:nvCxnSpPr>
          <p:cNvPr id="1235888055" name="Conector recto 9"/>
          <p:cNvCxnSpPr/>
          <p:nvPr/>
        </p:nvCxnSpPr>
        <p:spPr bwMode="auto">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lvl1pPr algn="l" defTabSz="914400" rtl="0">
        <a:lnSpc>
          <a:spcPct val="90000"/>
        </a:lnSpc>
        <a:spcBef>
          <a:spcPts val="0"/>
        </a:spcBef>
        <a:buNone/>
        <a:defRPr sz="3200" b="0" i="0" cap="all">
          <a:solidFill>
            <a:schemeClr val="tx1"/>
          </a:solidFill>
          <a:latin typeface="+mj-lt"/>
          <a:ea typeface="+mj-ea"/>
          <a:cs typeface="+mj-cs"/>
        </a:defRPr>
      </a:lvl1pPr>
    </p:titleStyle>
    <p:bodyStyle>
      <a:lvl1pPr marL="228600" indent="-228600" algn="l" defTabSz="914400" rtl="0">
        <a:lnSpc>
          <a:spcPct val="120000"/>
        </a:lnSpc>
        <a:spcBef>
          <a:spcPts val="1000"/>
        </a:spcBef>
        <a:buClr>
          <a:schemeClr val="accent1"/>
        </a:buClr>
        <a:buSzPct val="100000"/>
        <a:buFont typeface="Arial"/>
        <a:buChar char="•"/>
        <a:defRPr sz="2000">
          <a:solidFill>
            <a:schemeClr val="tx1"/>
          </a:solidFill>
          <a:latin typeface="+mn-lt"/>
          <a:ea typeface="+mn-ea"/>
          <a:cs typeface="+mn-cs"/>
        </a:defRPr>
      </a:lvl1pPr>
      <a:lvl2pPr marL="685800" indent="-228600" algn="l" defTabSz="914400" rtl="0">
        <a:lnSpc>
          <a:spcPct val="120000"/>
        </a:lnSpc>
        <a:spcBef>
          <a:spcPts val="500"/>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rtl="0">
        <a:lnSpc>
          <a:spcPct val="120000"/>
        </a:lnSpc>
        <a:spcBef>
          <a:spcPts val="500"/>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rtl="0">
        <a:lnSpc>
          <a:spcPct val="120000"/>
        </a:lnSpc>
        <a:spcBef>
          <a:spcPts val="500"/>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5pPr>
      <a:lvl6pPr marL="25146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9pPr>
    </p:bodyStyle>
    <p:other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media2.sv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g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media3.sv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jp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26.jp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27.jp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hyperlink" Target="https://www.mclibre.org/consultar/php/lecciones/php-que-es.html" TargetMode="External"/><Relationship Id="rId4" Type="http://schemas.openxmlformats.org/officeDocument/2006/relationships/image" Target="../media/image30.png"/><Relationship Id="rId5" Type="http://schemas.openxmlformats.org/officeDocument/2006/relationships/image" Target="../media/media4.svg"/><Relationship Id="rId6" Type="http://schemas.openxmlformats.org/officeDocument/2006/relationships/image" Target="../media/image31.jpg"/><Relationship Id="rId7" Type="http://schemas.openxmlformats.org/officeDocument/2006/relationships/image" Target="../media/image32.png"/><Relationship Id="rId8" Type="http://schemas.openxmlformats.org/officeDocument/2006/relationships/image" Target="../media/image3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mclibre.org/consultar/php/otros/xampp-instalacion-windows.html" TargetMode="External"/><Relationship Id="rId4" Type="http://schemas.openxmlformats.org/officeDocument/2006/relationships/hyperlink" Target="https://www.mclibre.org/consultar/php/otros/php-configuracion-1.html" TargetMode="External"/><Relationship Id="rId5" Type="http://schemas.openxmlformats.org/officeDocument/2006/relationships/image" Target="../media/image34.png"/><Relationship Id="rId6" Type="http://schemas.openxmlformats.org/officeDocument/2006/relationships/image" Target="../media/image37.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es.wikipedia.org/wiki/Localizador_de_recursos_uniforme"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5.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media1.sv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bwMode="ltGray">
      <p:bgPr shadeToTitle="0">
        <a:blipFill>
          <a:blip r:embed="rId3">
            <a:alphaModFix amt="45000"/>
            <a:lum/>
          </a:blip>
          <a:stretch/>
        </a:blipFill>
      </p:bgPr>
    </p:bg>
    <p:spTree>
      <p:nvGrpSpPr>
        <p:cNvPr id="1" name=""/>
        <p:cNvGrpSpPr/>
        <p:nvPr/>
      </p:nvGrpSpPr>
      <p:grpSpPr bwMode="auto">
        <a:xfrm>
          <a:off x="0" y="0"/>
          <a:ext cx="0" cy="0"/>
          <a:chOff x="0" y="0"/>
          <a:chExt cx="0" cy="0"/>
        </a:xfrm>
      </p:grpSpPr>
      <p:sp>
        <p:nvSpPr>
          <p:cNvPr id="74293507" name="Título 1"/>
          <p:cNvSpPr>
            <a:spLocks noGrp="1"/>
          </p:cNvSpPr>
          <p:nvPr>
            <p:ph type="ctrTitle"/>
          </p:nvPr>
        </p:nvSpPr>
        <p:spPr bwMode="auto"/>
        <p:txBody>
          <a:bodyPr rtlCol="0">
            <a:normAutofit fontScale="90000"/>
          </a:bodyPr>
          <a:lstStyle/>
          <a:p>
            <a:pPr rtl="0">
              <a:defRPr/>
            </a:pPr>
            <a:r>
              <a:rPr lang="es-ES"/>
              <a:t>Desarrollo de aplicaciones web en entorno servidor</a:t>
            </a:r>
            <a:endParaRPr/>
          </a:p>
        </p:txBody>
      </p:sp>
      <p:sp>
        <p:nvSpPr>
          <p:cNvPr id="641654878" name="Subtítulo 2"/>
          <p:cNvSpPr>
            <a:spLocks noGrp="1"/>
          </p:cNvSpPr>
          <p:nvPr>
            <p:ph type="subTitle" idx="1"/>
          </p:nvPr>
        </p:nvSpPr>
        <p:spPr bwMode="auto">
          <a:xfrm>
            <a:off x="1777464" y="3575164"/>
            <a:ext cx="8637072" cy="977621"/>
          </a:xfrm>
        </p:spPr>
        <p:txBody>
          <a:bodyPr rtlCol="0"/>
          <a:lstStyle/>
          <a:p>
            <a:pPr rtl="0">
              <a:defRPr/>
            </a:pPr>
            <a:r>
              <a:rPr lang="es-ES">
                <a:solidFill>
                  <a:srgbClr val="000000"/>
                </a:solidFill>
                <a:ea typeface="Tahoma"/>
                <a:cs typeface="Tahoma"/>
              </a:rPr>
              <a:t>Javier guillén Benavente</a:t>
            </a:r>
            <a:endParaRPr/>
          </a:p>
          <a:p>
            <a:pPr rtl="0">
              <a:defRPr/>
            </a:pPr>
            <a:r>
              <a:rPr lang="es-ES">
                <a:solidFill>
                  <a:srgbClr val="000000"/>
                </a:solidFill>
                <a:ea typeface="Tahoma"/>
                <a:cs typeface="Tahoma"/>
              </a:rPr>
              <a:t>Curso </a:t>
            </a:r>
            <a:r>
              <a:rPr lang="es-ES">
                <a:solidFill>
                  <a:srgbClr val="000000"/>
                </a:solidFill>
                <a:ea typeface="Tahoma"/>
                <a:cs typeface="Tahoma"/>
              </a:rPr>
              <a:t>2025 </a:t>
            </a:r>
            <a:r>
              <a:rPr lang="es-ES">
                <a:solidFill>
                  <a:srgbClr val="000000"/>
                </a:solidFill>
                <a:ea typeface="Tahoma"/>
                <a:cs typeface="Tahoma"/>
              </a:rPr>
              <a:t>- </a:t>
            </a:r>
            <a:r>
              <a:rPr lang="es-ES">
                <a:solidFill>
                  <a:srgbClr val="000000"/>
                </a:solidFill>
                <a:ea typeface="Tahoma"/>
                <a:cs typeface="Tahoma"/>
              </a:rPr>
              <a:t>2026</a:t>
            </a:r>
            <a:endParaRPr lang="es-ES">
              <a:solidFill>
                <a:srgbClr val="000000"/>
              </a:solidFill>
              <a:ea typeface="Tahoma"/>
              <a:cs typeface="Tahoma"/>
            </a:endParaRPr>
          </a:p>
          <a:p>
            <a:pPr rtl="0">
              <a:defRPr/>
            </a:pPr>
            <a:endParaRPr lang="es-E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27693223" name="Título 1"/>
          <p:cNvSpPr>
            <a:spLocks noGrp="1"/>
          </p:cNvSpPr>
          <p:nvPr>
            <p:ph type="title"/>
          </p:nvPr>
        </p:nvSpPr>
        <p:spPr bwMode="auto">
          <a:xfrm>
            <a:off x="1255891" y="838937"/>
            <a:ext cx="8089335" cy="1049235"/>
          </a:xfrm>
        </p:spPr>
        <p:txBody>
          <a:bodyPr rtlCol="0"/>
          <a:lstStyle/>
          <a:p>
            <a:pPr rtl="0">
              <a:defRPr/>
            </a:pPr>
            <a:r>
              <a:rPr lang="es-ES"/>
              <a:t>Páginas web dinámicas</a:t>
            </a:r>
            <a:endParaRPr/>
          </a:p>
        </p:txBody>
      </p:sp>
      <p:sp>
        <p:nvSpPr>
          <p:cNvPr id="664077239" name="Marcador de contenido 2"/>
          <p:cNvSpPr>
            <a:spLocks noGrp="1"/>
          </p:cNvSpPr>
          <p:nvPr>
            <p:ph idx="1"/>
          </p:nvPr>
        </p:nvSpPr>
        <p:spPr bwMode="auto">
          <a:xfrm>
            <a:off x="1294362" y="1553634"/>
            <a:ext cx="9603275" cy="4412160"/>
          </a:xfrm>
        </p:spPr>
        <p:txBody>
          <a:bodyPr rtlCol="0">
            <a:normAutofit lnSpcReduction="10000"/>
          </a:bodyPr>
          <a:lstStyle/>
          <a:p>
            <a:pPr lvl="0" rtl="0">
              <a:defRPr/>
            </a:pPr>
            <a:r>
              <a:rPr lang="es-ES"/>
              <a:t>Para construir este tipo de páginas, existen dos tipos de programación:</a:t>
            </a:r>
            <a:endParaRPr/>
          </a:p>
          <a:p>
            <a:pPr lvl="1">
              <a:defRPr/>
            </a:pPr>
            <a:r>
              <a:rPr lang="es-ES"/>
              <a:t>En un fichero HTML, en el que se incluyen funciones en lenguaje </a:t>
            </a:r>
            <a:r>
              <a:rPr lang="es-ES" i="1"/>
              <a:t>JavaScript </a:t>
            </a:r>
            <a:r>
              <a:rPr lang="es-ES"/>
              <a:t>que permiten evaluar el comportamiento del usuario y hacer que la página muestre un contenido u otro en función de esta entrada. En este tipo de casos los lenguajes principales serán HTML y JavaScript.</a:t>
            </a:r>
            <a:endParaRPr/>
          </a:p>
          <a:p>
            <a:pPr lvl="1">
              <a:defRPr/>
            </a:pPr>
            <a:r>
              <a:rPr lang="es-ES"/>
              <a:t>Existe otro tipo de páginas implementadas en lenguajes como </a:t>
            </a:r>
            <a:r>
              <a:rPr lang="es-ES" i="1"/>
              <a:t>PHP,  ASP.net o Java</a:t>
            </a:r>
            <a:r>
              <a:rPr lang="es-ES"/>
              <a:t>. En este tipo de casos, las páginas mostradas al usuario son el resultado de la ejecución de un programa en el servidor cuyo resultado en un fichero en HTML que se devuelve al cliente. Hoy día también se puede hacer un servidor con Javascript (Node.js) y librerías Javascript.</a:t>
            </a:r>
            <a:endParaRPr/>
          </a:p>
          <a:p>
            <a:pPr>
              <a:defRPr/>
            </a:pPr>
            <a:r>
              <a:rPr lang="es-ES"/>
              <a:t>Algunos sitios web tienen un conjunto amplio de máquinas servidoras actuando como un único servidor (clústeres, máquinas virtuales, …). </a:t>
            </a:r>
            <a:endParaRPr/>
          </a:p>
          <a:p>
            <a:pPr>
              <a:defRPr/>
            </a:pPr>
            <a:r>
              <a:rPr lang="es-ES"/>
              <a:t>Puede haber varios tipos diferentes: servidores frontales, de contenido, de base de datos.</a:t>
            </a:r>
            <a:endParaRPr/>
          </a:p>
          <a:p>
            <a:pPr>
              <a:defRPr/>
            </a:pPr>
            <a:endParaRPr lang="es-ES"/>
          </a:p>
          <a:p>
            <a:pPr lvl="0" rtl="0">
              <a:defRPr/>
            </a:pPr>
            <a:endParaRPr lang="es-ES"/>
          </a:p>
        </p:txBody>
      </p:sp>
      <p:pic>
        <p:nvPicPr>
          <p:cNvPr id="798713149" name="Gráfico 4" descr="Engranajes"/>
          <p:cNvPicPr>
            <a:picLocks noChangeAspect="1"/>
          </p:cNvPicPr>
          <p:nvPr/>
        </p:nvPicPr>
        <p:blipFill>
          <a:blip r:embed="rId3"/>
          <a:stretch/>
        </p:blipFill>
        <p:spPr bwMode="auto">
          <a:xfrm>
            <a:off x="9916904" y="243287"/>
            <a:ext cx="1122450" cy="11224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52630210" name="Título 1"/>
          <p:cNvSpPr>
            <a:spLocks noGrp="1"/>
          </p:cNvSpPr>
          <p:nvPr>
            <p:ph type="title"/>
          </p:nvPr>
        </p:nvSpPr>
        <p:spPr bwMode="auto">
          <a:xfrm>
            <a:off x="1255891" y="838937"/>
            <a:ext cx="8089335" cy="1049235"/>
          </a:xfrm>
        </p:spPr>
        <p:txBody>
          <a:bodyPr rtlCol="0"/>
          <a:lstStyle/>
          <a:p>
            <a:pPr rtl="0">
              <a:defRPr/>
            </a:pPr>
            <a:r>
              <a:rPr lang="es-ES"/>
              <a:t>Componentes. Capas y funciones</a:t>
            </a:r>
            <a:endParaRPr/>
          </a:p>
        </p:txBody>
      </p:sp>
      <p:sp>
        <p:nvSpPr>
          <p:cNvPr id="1976286918" name="Marcador de contenido 2"/>
          <p:cNvSpPr>
            <a:spLocks noGrp="1"/>
          </p:cNvSpPr>
          <p:nvPr>
            <p:ph idx="1"/>
          </p:nvPr>
        </p:nvSpPr>
        <p:spPr bwMode="auto">
          <a:xfrm>
            <a:off x="1294362" y="1553634"/>
            <a:ext cx="9603275" cy="4412160"/>
          </a:xfrm>
        </p:spPr>
        <p:txBody>
          <a:bodyPr rtlCol="0">
            <a:normAutofit fontScale="92500" lnSpcReduction="20000"/>
          </a:bodyPr>
          <a:lstStyle/>
          <a:p>
            <a:pPr lvl="0" rtl="0">
              <a:defRPr/>
            </a:pPr>
            <a:r>
              <a:rPr lang="es-ES"/>
              <a:t>Tras las diferentes estructuras de generación de páginas web, podemos observar que existe un conjunto de </a:t>
            </a:r>
            <a:r>
              <a:rPr lang="es-ES" i="1"/>
              <a:t>componentes</a:t>
            </a:r>
            <a:r>
              <a:rPr lang="es-ES"/>
              <a:t> clave que participan en el proceso:</a:t>
            </a:r>
            <a:endParaRPr/>
          </a:p>
          <a:p>
            <a:pPr lvl="1">
              <a:defRPr/>
            </a:pPr>
            <a:r>
              <a:rPr lang="es-ES" b="1"/>
              <a:t>Lenguaje de programación</a:t>
            </a:r>
            <a:r>
              <a:rPr lang="es-ES"/>
              <a:t>:  utilizado para implementar las aplicaciones web.</a:t>
            </a:r>
            <a:endParaRPr/>
          </a:p>
          <a:p>
            <a:pPr lvl="1">
              <a:defRPr/>
            </a:pPr>
            <a:r>
              <a:rPr lang="es-ES" b="1"/>
              <a:t>Servidor web</a:t>
            </a:r>
            <a:r>
              <a:rPr lang="es-ES"/>
              <a:t>:  se encarga de recibir la petición desde el cliente, de establecer la comunicación con el módulo encargado de generar la respuesta y, finalmente, de enviar la página resultante al navegador del cliente.</a:t>
            </a:r>
            <a:endParaRPr/>
          </a:p>
          <a:p>
            <a:pPr lvl="1">
              <a:defRPr/>
            </a:pPr>
            <a:r>
              <a:rPr lang="es-ES" b="1"/>
              <a:t>Módulo de código</a:t>
            </a:r>
            <a:r>
              <a:rPr lang="es-ES"/>
              <a:t>:  se integra en el servidor web y, en función de la tecnología que implemente, llevará a cabo la generación de la página respuesta. El módulo de código suele establecer una comunicación con los componentes de almacenamiento de datos, habitualmente las bases de datos.</a:t>
            </a:r>
            <a:endParaRPr/>
          </a:p>
          <a:p>
            <a:pPr lvl="1">
              <a:defRPr/>
            </a:pPr>
            <a:r>
              <a:rPr lang="es-ES" b="1"/>
              <a:t>Base de datos</a:t>
            </a:r>
            <a:r>
              <a:rPr lang="es-ES"/>
              <a:t>:  en el caso de ser necesario la recuperación, modificación o cualquier otra acción sobre datos, el módulo de código establece la conexión con una base datos.</a:t>
            </a:r>
            <a:endParaRPr/>
          </a:p>
          <a:p>
            <a:pPr lvl="1">
              <a:defRPr/>
            </a:pPr>
            <a:r>
              <a:rPr lang="es-ES" b="1"/>
              <a:t>Entornos de desarrollo (frameworks)</a:t>
            </a:r>
            <a:r>
              <a:rPr lang="es-ES"/>
              <a:t>:  se estructuran mediante un sistema de capas, puesto que, de esta forma, las funciones entre niveles quedan claramente diferenciadas. En concreto, hablamos de funciones a nivel lógico, de tal forma que será posible alojar cada una de estas en un servidor diferente.</a:t>
            </a:r>
            <a:endParaRPr/>
          </a:p>
          <a:p>
            <a:pPr lvl="0" rtl="0">
              <a:defRPr/>
            </a:pPr>
            <a:endParaRPr lang="es-ES"/>
          </a:p>
        </p:txBody>
      </p:sp>
      <p:pic>
        <p:nvPicPr>
          <p:cNvPr id="660953285" name="Gráfico 5" descr="Herramientas"/>
          <p:cNvPicPr>
            <a:picLocks noChangeAspect="1"/>
          </p:cNvPicPr>
          <p:nvPr/>
        </p:nvPicPr>
        <p:blipFill>
          <a:blip r:embed="rId3">
            <a:extLst>
              <a:ext uri="{96DAC541-7B7A-43D3-8B79-37D633B846F1}">
                <asvg:svgBlip xmlns:asvg="http://schemas.microsoft.com/office/drawing/2016/SVG/main" r:embed="rId4"/>
              </a:ext>
            </a:extLst>
          </a:blip>
          <a:stretch/>
        </p:blipFill>
        <p:spPr bwMode="auto">
          <a:xfrm>
            <a:off x="9884045" y="340011"/>
            <a:ext cx="1044000" cy="1044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71879201" name="Título 1"/>
          <p:cNvSpPr>
            <a:spLocks noGrp="1"/>
          </p:cNvSpPr>
          <p:nvPr>
            <p:ph type="title"/>
          </p:nvPr>
        </p:nvSpPr>
        <p:spPr bwMode="auto">
          <a:xfrm>
            <a:off x="1255891" y="838937"/>
            <a:ext cx="8089335" cy="1049235"/>
          </a:xfrm>
        </p:spPr>
        <p:txBody>
          <a:bodyPr rtlCol="0"/>
          <a:lstStyle/>
          <a:p>
            <a:pPr rtl="0">
              <a:defRPr/>
            </a:pPr>
            <a:r>
              <a:rPr lang="es-ES"/>
              <a:t>Componentes. Capas y funciones</a:t>
            </a:r>
            <a:endParaRPr/>
          </a:p>
        </p:txBody>
      </p:sp>
      <p:sp>
        <p:nvSpPr>
          <p:cNvPr id="795205463" name="Marcador de contenido 2"/>
          <p:cNvSpPr>
            <a:spLocks noGrp="1"/>
          </p:cNvSpPr>
          <p:nvPr>
            <p:ph idx="1"/>
          </p:nvPr>
        </p:nvSpPr>
        <p:spPr bwMode="auto">
          <a:xfrm>
            <a:off x="1294362" y="1553633"/>
            <a:ext cx="9603275" cy="4545325"/>
          </a:xfrm>
        </p:spPr>
        <p:txBody>
          <a:bodyPr rtlCol="0">
            <a:normAutofit/>
          </a:bodyPr>
          <a:lstStyle/>
          <a:p>
            <a:pPr lvl="0" rtl="0">
              <a:defRPr/>
            </a:pPr>
            <a:r>
              <a:rPr lang="es-ES" b="1"/>
              <a:t>Aplicación web</a:t>
            </a:r>
            <a:r>
              <a:rPr lang="es-ES"/>
              <a:t>: una aplicación basada en el modelo cliente/servidor, donde la aplicación es proporcionada por un servidor web, utilizando como interfaz páginas web (HTML). Hoy día tenemos también Servicios web y </a:t>
            </a:r>
            <a:r>
              <a:rPr lang="es-ES"/>
              <a:t>APIs</a:t>
            </a:r>
            <a:r>
              <a:rPr lang="es-ES"/>
              <a:t> </a:t>
            </a:r>
            <a:r>
              <a:rPr lang="es-ES"/>
              <a:t>Rest</a:t>
            </a:r>
            <a:r>
              <a:rPr lang="es-ES"/>
              <a:t>.</a:t>
            </a:r>
            <a:endParaRPr/>
          </a:p>
          <a:p>
            <a:pPr lvl="0" rtl="0">
              <a:defRPr/>
            </a:pPr>
            <a:r>
              <a:rPr lang="es-ES" b="1"/>
              <a:t>Componentes de las aplicaciones web</a:t>
            </a:r>
            <a:r>
              <a:rPr lang="es-ES"/>
              <a:t>:</a:t>
            </a:r>
            <a:endParaRPr/>
          </a:p>
          <a:p>
            <a:pPr lvl="1">
              <a:defRPr/>
            </a:pPr>
            <a:r>
              <a:rPr lang="es-ES" i="1"/>
              <a:t>Lógica de negocio</a:t>
            </a:r>
            <a:r>
              <a:rPr lang="es-ES"/>
              <a:t>: la parte más importante, define los procesos que involucran la aplicación.</a:t>
            </a:r>
            <a:endParaRPr/>
          </a:p>
          <a:p>
            <a:pPr lvl="1">
              <a:defRPr/>
            </a:pPr>
            <a:r>
              <a:rPr lang="es-ES" i="1"/>
              <a:t>Administración de los datos</a:t>
            </a:r>
            <a:r>
              <a:rPr lang="es-ES"/>
              <a:t>: toda la parte de manipulación de BD y archivos.</a:t>
            </a:r>
            <a:endParaRPr/>
          </a:p>
          <a:p>
            <a:pPr lvl="1">
              <a:defRPr/>
            </a:pPr>
            <a:r>
              <a:rPr lang="es-ES" i="1"/>
              <a:t>Interfaz: </a:t>
            </a:r>
            <a:r>
              <a:rPr lang="es-ES"/>
              <a:t>los usuarios acceden a través de navegadores, móviles, </a:t>
            </a:r>
            <a:r>
              <a:rPr lang="es-ES"/>
              <a:t>tablets</a:t>
            </a:r>
            <a:r>
              <a:rPr lang="es-ES"/>
              <a:t>, otras aplicaciones, …</a:t>
            </a:r>
            <a:endParaRPr/>
          </a:p>
          <a:p>
            <a:pPr lvl="0" rtl="0">
              <a:defRPr/>
            </a:pPr>
            <a:r>
              <a:rPr lang="es-ES"/>
              <a:t>Las funcionalidades en la arquitectura cliente/servidor  de la web se agrupan en diferentes </a:t>
            </a:r>
            <a:r>
              <a:rPr lang="es-ES" b="1"/>
              <a:t>capas</a:t>
            </a:r>
            <a:r>
              <a:rPr lang="es-ES"/>
              <a:t>. Cada capa se centra en la gestión de un aspecto determinado de la aplicación web.</a:t>
            </a:r>
            <a:endParaRPr/>
          </a:p>
        </p:txBody>
      </p:sp>
      <p:pic>
        <p:nvPicPr>
          <p:cNvPr id="348062641" name="Gráfico 5" descr="Herramientas"/>
          <p:cNvPicPr>
            <a:picLocks noChangeAspect="1"/>
          </p:cNvPicPr>
          <p:nvPr/>
        </p:nvPicPr>
        <p:blipFill>
          <a:blip r:embed="rId3"/>
          <a:stretch/>
        </p:blipFill>
        <p:spPr bwMode="auto">
          <a:xfrm>
            <a:off x="9884045" y="340011"/>
            <a:ext cx="1044000" cy="1044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58050431" name="Título 1"/>
          <p:cNvSpPr>
            <a:spLocks noGrp="1"/>
          </p:cNvSpPr>
          <p:nvPr>
            <p:ph type="title"/>
          </p:nvPr>
        </p:nvSpPr>
        <p:spPr bwMode="auto">
          <a:xfrm>
            <a:off x="1255891" y="838937"/>
            <a:ext cx="8089335" cy="1049235"/>
          </a:xfrm>
        </p:spPr>
        <p:txBody>
          <a:bodyPr rtlCol="0"/>
          <a:lstStyle/>
          <a:p>
            <a:pPr rtl="0">
              <a:defRPr/>
            </a:pPr>
            <a:r>
              <a:rPr lang="es-ES"/>
              <a:t>Componentes. Capas y funciones</a:t>
            </a:r>
            <a:endParaRPr/>
          </a:p>
        </p:txBody>
      </p:sp>
      <p:sp>
        <p:nvSpPr>
          <p:cNvPr id="350222818" name="Marcador de contenido 2"/>
          <p:cNvSpPr>
            <a:spLocks noGrp="1"/>
          </p:cNvSpPr>
          <p:nvPr>
            <p:ph idx="1"/>
          </p:nvPr>
        </p:nvSpPr>
        <p:spPr bwMode="auto">
          <a:xfrm>
            <a:off x="1294362" y="1553633"/>
            <a:ext cx="9603275" cy="4545325"/>
          </a:xfrm>
        </p:spPr>
        <p:txBody>
          <a:bodyPr rtlCol="0">
            <a:normAutofit/>
          </a:bodyPr>
          <a:lstStyle/>
          <a:p>
            <a:pPr lvl="0" rtl="0">
              <a:defRPr/>
            </a:pPr>
            <a:r>
              <a:rPr lang="es-ES" b="1"/>
              <a:t>Modelo de tres capas. </a:t>
            </a:r>
            <a:r>
              <a:rPr lang="es-ES"/>
              <a:t>Es el modelo más extendido, divide la estructura de la aplicación en tres capas:</a:t>
            </a:r>
            <a:endParaRPr/>
          </a:p>
          <a:p>
            <a:pPr lvl="1">
              <a:defRPr/>
            </a:pPr>
            <a:r>
              <a:rPr lang="es-ES" b="1"/>
              <a:t>Capa de presentación</a:t>
            </a:r>
            <a:r>
              <a:rPr lang="es-ES"/>
              <a:t>: toma la información del usuario y la envía al servidor. Recibe los resultados generando la presentación y la vista que se muestra al usuario.</a:t>
            </a:r>
            <a:endParaRPr/>
          </a:p>
          <a:p>
            <a:pPr lvl="1">
              <a:defRPr/>
            </a:pPr>
            <a:r>
              <a:rPr lang="es-ES" b="1"/>
              <a:t>Capa de negocio</a:t>
            </a:r>
            <a:r>
              <a:rPr lang="es-ES"/>
              <a:t>: recibe las peticiones del usuario, ejecuta los procesos necesarios, interactúa con la capa de datos y devuelve los resultados procesados a la capa de presentación.</a:t>
            </a:r>
            <a:endParaRPr/>
          </a:p>
          <a:p>
            <a:pPr lvl="1">
              <a:defRPr/>
            </a:pPr>
            <a:r>
              <a:rPr lang="es-ES" b="1"/>
              <a:t>Capa de datos </a:t>
            </a:r>
            <a:r>
              <a:rPr lang="es-ES"/>
              <a:t>o de persistencia: almacena, recupera y mantiene los datos, asegurando su integridad.</a:t>
            </a:r>
            <a:endParaRPr/>
          </a:p>
          <a:p>
            <a:pPr>
              <a:defRPr/>
            </a:pPr>
            <a:r>
              <a:rPr lang="es-ES"/>
              <a:t>Esta división origina un patrón de desarrollo web ampliamente utilizado en los frameworks de desarrollo web actuales, conocido como patrón </a:t>
            </a:r>
            <a:r>
              <a:rPr lang="es-ES" b="1"/>
              <a:t>MVC</a:t>
            </a:r>
            <a:r>
              <a:rPr lang="es-ES"/>
              <a:t> (Modelo Vista Controlador).</a:t>
            </a:r>
            <a:endParaRPr/>
          </a:p>
        </p:txBody>
      </p:sp>
      <p:pic>
        <p:nvPicPr>
          <p:cNvPr id="1219756276" name="Gráfico 5" descr="Herramientas"/>
          <p:cNvPicPr>
            <a:picLocks noChangeAspect="1"/>
          </p:cNvPicPr>
          <p:nvPr/>
        </p:nvPicPr>
        <p:blipFill>
          <a:blip r:embed="rId3"/>
          <a:stretch/>
        </p:blipFill>
        <p:spPr bwMode="auto">
          <a:xfrm>
            <a:off x="9884045" y="340011"/>
            <a:ext cx="1044000" cy="1044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94670578" name="Título 1"/>
          <p:cNvSpPr>
            <a:spLocks noGrp="1"/>
          </p:cNvSpPr>
          <p:nvPr>
            <p:ph type="title"/>
          </p:nvPr>
        </p:nvSpPr>
        <p:spPr bwMode="auto">
          <a:xfrm>
            <a:off x="1255891" y="838937"/>
            <a:ext cx="8089335" cy="1049235"/>
          </a:xfrm>
        </p:spPr>
        <p:txBody>
          <a:bodyPr rtlCol="0"/>
          <a:lstStyle/>
          <a:p>
            <a:pPr rtl="0">
              <a:defRPr/>
            </a:pPr>
            <a:r>
              <a:rPr lang="es-ES"/>
              <a:t>Componentes. Capas y funciones</a:t>
            </a:r>
            <a:endParaRPr/>
          </a:p>
        </p:txBody>
      </p:sp>
      <p:pic>
        <p:nvPicPr>
          <p:cNvPr id="571548532" name="Gráfico 5" descr="Herramientas"/>
          <p:cNvPicPr>
            <a:picLocks noChangeAspect="1"/>
          </p:cNvPicPr>
          <p:nvPr/>
        </p:nvPicPr>
        <p:blipFill>
          <a:blip r:embed="rId3"/>
          <a:stretch/>
        </p:blipFill>
        <p:spPr bwMode="auto">
          <a:xfrm>
            <a:off x="9884045" y="340011"/>
            <a:ext cx="1044000" cy="1044000"/>
          </a:xfrm>
          <a:prstGeom prst="rect">
            <a:avLst/>
          </a:prstGeom>
        </p:spPr>
      </p:pic>
      <p:pic>
        <p:nvPicPr>
          <p:cNvPr id="491696742" name="Imagen 6"/>
          <p:cNvPicPr>
            <a:picLocks noChangeAspect="1"/>
          </p:cNvPicPr>
          <p:nvPr/>
        </p:nvPicPr>
        <p:blipFill>
          <a:blip r:embed="rId4"/>
          <a:stretch/>
        </p:blipFill>
        <p:spPr bwMode="auto">
          <a:xfrm>
            <a:off x="2305175" y="1653871"/>
            <a:ext cx="7581650" cy="436519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27543823" name="Título 1"/>
          <p:cNvSpPr>
            <a:spLocks noGrp="1"/>
          </p:cNvSpPr>
          <p:nvPr>
            <p:ph type="title"/>
          </p:nvPr>
        </p:nvSpPr>
        <p:spPr bwMode="auto">
          <a:xfrm>
            <a:off x="1255891" y="838937"/>
            <a:ext cx="8089335" cy="1049235"/>
          </a:xfrm>
        </p:spPr>
        <p:txBody>
          <a:bodyPr rtlCol="0"/>
          <a:lstStyle/>
          <a:p>
            <a:pPr rtl="0">
              <a:defRPr/>
            </a:pPr>
            <a:r>
              <a:rPr lang="es-ES"/>
              <a:t>Componentes. Capas y funciones</a:t>
            </a:r>
            <a:endParaRPr/>
          </a:p>
        </p:txBody>
      </p:sp>
      <p:sp>
        <p:nvSpPr>
          <p:cNvPr id="271323085" name="Marcador de contenido 2"/>
          <p:cNvSpPr>
            <a:spLocks noGrp="1"/>
          </p:cNvSpPr>
          <p:nvPr>
            <p:ph idx="1"/>
          </p:nvPr>
        </p:nvSpPr>
        <p:spPr bwMode="auto">
          <a:xfrm>
            <a:off x="1294363" y="1553633"/>
            <a:ext cx="6065226" cy="4545325"/>
          </a:xfrm>
        </p:spPr>
        <p:txBody>
          <a:bodyPr rtlCol="0">
            <a:normAutofit/>
          </a:bodyPr>
          <a:lstStyle/>
          <a:p>
            <a:pPr lvl="0" rtl="0">
              <a:defRPr/>
            </a:pPr>
            <a:r>
              <a:rPr lang="es-ES"/>
              <a:t>Dependiendo de cómo se use el JavaScript en el cliente se diferencian tres tipos de aplicaciones web:</a:t>
            </a:r>
            <a:endParaRPr/>
          </a:p>
          <a:p>
            <a:pPr lvl="1">
              <a:defRPr/>
            </a:pPr>
            <a:r>
              <a:rPr lang="es-ES"/>
              <a:t>Aplicación web </a:t>
            </a:r>
            <a:r>
              <a:rPr lang="es-ES" b="1"/>
              <a:t>interactiva</a:t>
            </a:r>
            <a:r>
              <a:rPr lang="es-ES"/>
              <a:t> (cliente / servidor clásica, recargando en cada petición) </a:t>
            </a:r>
            <a:endParaRPr/>
          </a:p>
          <a:p>
            <a:pPr lvl="1">
              <a:defRPr/>
            </a:pPr>
            <a:r>
              <a:rPr lang="es-ES"/>
              <a:t>Aplicación web con </a:t>
            </a:r>
            <a:r>
              <a:rPr lang="es-ES" b="1"/>
              <a:t>AJAX</a:t>
            </a:r>
            <a:r>
              <a:rPr lang="es-ES"/>
              <a:t> (peticiones HTTP sin recargar la página del navegador)</a:t>
            </a:r>
            <a:endParaRPr/>
          </a:p>
          <a:p>
            <a:pPr lvl="1">
              <a:defRPr/>
            </a:pPr>
            <a:r>
              <a:rPr lang="es-ES"/>
              <a:t>Aplicación web </a:t>
            </a:r>
            <a:r>
              <a:rPr lang="es-ES" b="1"/>
              <a:t>SPA</a:t>
            </a:r>
            <a:r>
              <a:rPr lang="es-ES"/>
              <a:t>, Simple Page </a:t>
            </a:r>
            <a:r>
              <a:rPr lang="es-ES"/>
              <a:t>Application</a:t>
            </a:r>
            <a:r>
              <a:rPr lang="es-ES"/>
              <a:t> (Ajax al extremo). Se muestra la nueva página una vez cargada (sin pasar por la  página en blanco). Los cambios en la página no suponen una recarga de la web, toda la interacción es por peticiones HTTP.  A veces se utiliza el término RIA (</a:t>
            </a:r>
            <a:r>
              <a:rPr lang="es-ES"/>
              <a:t>Rich</a:t>
            </a:r>
            <a:r>
              <a:rPr lang="es-ES"/>
              <a:t> Internet </a:t>
            </a:r>
            <a:r>
              <a:rPr lang="es-ES"/>
              <a:t>Application</a:t>
            </a:r>
            <a:r>
              <a:rPr lang="es-ES"/>
              <a:t>).</a:t>
            </a:r>
            <a:endParaRPr/>
          </a:p>
        </p:txBody>
      </p:sp>
      <p:pic>
        <p:nvPicPr>
          <p:cNvPr id="917918643" name="Gráfico 5" descr="Herramientas"/>
          <p:cNvPicPr>
            <a:picLocks noChangeAspect="1"/>
          </p:cNvPicPr>
          <p:nvPr/>
        </p:nvPicPr>
        <p:blipFill>
          <a:blip r:embed="rId3"/>
          <a:stretch/>
        </p:blipFill>
        <p:spPr bwMode="auto">
          <a:xfrm>
            <a:off x="9884045" y="340011"/>
            <a:ext cx="1044000" cy="1044000"/>
          </a:xfrm>
          <a:prstGeom prst="rect">
            <a:avLst/>
          </a:prstGeom>
        </p:spPr>
      </p:pic>
      <p:pic>
        <p:nvPicPr>
          <p:cNvPr id="675452330" name="Picture 2"/>
          <p:cNvPicPr>
            <a:picLocks noChangeAspect="1" noChangeArrowheads="1" noCrop="1"/>
          </p:cNvPicPr>
          <p:nvPr/>
        </p:nvPicPr>
        <p:blipFill>
          <a:blip r:embed="rId4"/>
          <a:stretch/>
        </p:blipFill>
        <p:spPr bwMode="auto">
          <a:xfrm>
            <a:off x="7359589" y="2338844"/>
            <a:ext cx="4492841" cy="2527223"/>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31458144" name="Título 1"/>
          <p:cNvSpPr>
            <a:spLocks noGrp="1"/>
          </p:cNvSpPr>
          <p:nvPr>
            <p:ph type="title"/>
          </p:nvPr>
        </p:nvSpPr>
        <p:spPr bwMode="auto">
          <a:xfrm>
            <a:off x="1263955" y="504398"/>
            <a:ext cx="8089335" cy="1049235"/>
          </a:xfrm>
        </p:spPr>
        <p:txBody>
          <a:bodyPr rtlCol="0"/>
          <a:lstStyle/>
          <a:p>
            <a:pPr rtl="0">
              <a:defRPr/>
            </a:pPr>
            <a:r>
              <a:rPr lang="es-ES"/>
              <a:t>Lenguajes de programación en entorno servidor</a:t>
            </a:r>
            <a:endParaRPr/>
          </a:p>
        </p:txBody>
      </p:sp>
      <p:sp>
        <p:nvSpPr>
          <p:cNvPr id="673175810" name="Marcador de contenido 2"/>
          <p:cNvSpPr>
            <a:spLocks noGrp="1"/>
          </p:cNvSpPr>
          <p:nvPr>
            <p:ph idx="1"/>
          </p:nvPr>
        </p:nvSpPr>
        <p:spPr bwMode="auto">
          <a:xfrm>
            <a:off x="1294362" y="1553633"/>
            <a:ext cx="9603275" cy="4545325"/>
          </a:xfrm>
        </p:spPr>
        <p:txBody>
          <a:bodyPr rtlCol="0">
            <a:normAutofit/>
          </a:bodyPr>
          <a:lstStyle/>
          <a:p>
            <a:pPr lvl="0" rtl="0">
              <a:defRPr/>
            </a:pPr>
            <a:r>
              <a:rPr lang="es-ES"/>
              <a:t>Una de las primeras tecnologías que se comenzó a utilizar en el desarrollo en entorno servidor fue CGI (</a:t>
            </a:r>
            <a:r>
              <a:rPr lang="es-ES"/>
              <a:t>Common</a:t>
            </a:r>
            <a:r>
              <a:rPr lang="es-ES"/>
              <a:t> Gateway Interfaces). Actualmente, está en desuso porque resultaba poco eficiente.  Actualmente, los lenguajes de Scripting son una herramienta clave para el desarrollo en entorno servidor. </a:t>
            </a:r>
            <a:endParaRPr/>
          </a:p>
          <a:p>
            <a:pPr lvl="0" rtl="0">
              <a:defRPr/>
            </a:pPr>
            <a:r>
              <a:rPr lang="es-ES"/>
              <a:t>Los </a:t>
            </a:r>
            <a:r>
              <a:rPr lang="es-ES" b="1"/>
              <a:t>lenguajes de scripting </a:t>
            </a:r>
            <a:r>
              <a:rPr lang="es-ES"/>
              <a:t>hacen referencia a aquellos lenguajes que pueden ser embebidos con el código HTML utilizado para la implementación de páginas web. A través de estos fragmentos, se posibilita la conexión con el servidor y se generan las páginas web dinámicas. El código se </a:t>
            </a:r>
            <a:r>
              <a:rPr lang="es-ES"/>
              <a:t>precompila</a:t>
            </a:r>
            <a:r>
              <a:rPr lang="es-ES"/>
              <a:t> o interpreta en el servidor y el resultado genera una página web HTML que se devuelve al cliente.</a:t>
            </a:r>
            <a:endParaRPr/>
          </a:p>
          <a:p>
            <a:pPr lvl="0" rtl="0">
              <a:defRPr/>
            </a:pPr>
            <a:endParaRPr lang="es-ES"/>
          </a:p>
        </p:txBody>
      </p:sp>
      <p:pic>
        <p:nvPicPr>
          <p:cNvPr id="1952398393" name="Gráfico 4" descr="Estrella"/>
          <p:cNvPicPr>
            <a:picLocks noChangeAspect="1"/>
          </p:cNvPicPr>
          <p:nvPr/>
        </p:nvPicPr>
        <p:blipFill>
          <a:blip r:embed="rId3">
            <a:extLst>
              <a:ext uri="{96DAC541-7B7A-43D3-8B79-37D633B846F1}">
                <asvg:svgBlip xmlns:asvg="http://schemas.microsoft.com/office/drawing/2016/SVG/main" r:embed="rId4"/>
              </a:ext>
            </a:extLst>
          </a:blip>
          <a:stretch/>
        </p:blipFill>
        <p:spPr bwMode="auto">
          <a:xfrm>
            <a:off x="9897703" y="280289"/>
            <a:ext cx="1044000" cy="1044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40570171" name="Título 1"/>
          <p:cNvSpPr>
            <a:spLocks noGrp="1"/>
          </p:cNvSpPr>
          <p:nvPr>
            <p:ph type="title"/>
          </p:nvPr>
        </p:nvSpPr>
        <p:spPr bwMode="auto">
          <a:xfrm>
            <a:off x="1263955" y="504398"/>
            <a:ext cx="8089335" cy="1049235"/>
          </a:xfrm>
        </p:spPr>
        <p:txBody>
          <a:bodyPr rtlCol="0"/>
          <a:lstStyle/>
          <a:p>
            <a:pPr rtl="0">
              <a:defRPr/>
            </a:pPr>
            <a:r>
              <a:rPr lang="es-ES"/>
              <a:t>Lenguajes de programación en entorno servidor</a:t>
            </a:r>
            <a:endParaRPr/>
          </a:p>
        </p:txBody>
      </p:sp>
      <p:sp>
        <p:nvSpPr>
          <p:cNvPr id="470322411" name="Marcador de contenido 2"/>
          <p:cNvSpPr>
            <a:spLocks noGrp="1"/>
          </p:cNvSpPr>
          <p:nvPr>
            <p:ph idx="1"/>
          </p:nvPr>
        </p:nvSpPr>
        <p:spPr bwMode="auto">
          <a:xfrm>
            <a:off x="1294362" y="1553633"/>
            <a:ext cx="9603275" cy="4545325"/>
          </a:xfrm>
        </p:spPr>
        <p:txBody>
          <a:bodyPr rtlCol="0">
            <a:normAutofit fontScale="85000" lnSpcReduction="10000"/>
          </a:bodyPr>
          <a:lstStyle/>
          <a:p>
            <a:pPr lvl="0" rtl="0">
              <a:defRPr/>
            </a:pPr>
            <a:r>
              <a:rPr lang="es-ES" b="1"/>
              <a:t>PHP</a:t>
            </a:r>
            <a:r>
              <a:rPr lang="es-ES"/>
              <a:t> (</a:t>
            </a:r>
            <a:r>
              <a:rPr lang="es-ES"/>
              <a:t>Hypertext</a:t>
            </a:r>
            <a:r>
              <a:rPr lang="es-ES"/>
              <a:t> </a:t>
            </a:r>
            <a:r>
              <a:rPr lang="es-ES"/>
              <a:t>Processor</a:t>
            </a:r>
            <a:r>
              <a:rPr lang="es-ES"/>
              <a:t>): Lo soportan casi todos los servidores web y es de código abierto. En la actualidad, es uno de los lenguajes de programación en entorno servidor más utilizados, gracias a su potencia (interpretado) y simplicidad.  Permite embeber fragmentos de código desarrollado en este lenguaje en una página web HTML. Se trata de una tecnología del lado del servidor, también conocido como </a:t>
            </a:r>
            <a:r>
              <a:rPr lang="es-ES" b="1"/>
              <a:t>backend</a:t>
            </a:r>
            <a:r>
              <a:rPr lang="es-ES"/>
              <a:t>.  Permite POO. Framework </a:t>
            </a:r>
            <a:r>
              <a:rPr lang="es-ES" b="1" i="1"/>
              <a:t>Laravel</a:t>
            </a:r>
            <a:r>
              <a:rPr lang="es-ES"/>
              <a:t>.</a:t>
            </a:r>
            <a:endParaRPr/>
          </a:p>
          <a:p>
            <a:pPr lvl="0" rtl="0">
              <a:defRPr/>
            </a:pPr>
            <a:r>
              <a:rPr lang="es-ES" b="1"/>
              <a:t>JSP</a:t>
            </a:r>
            <a:r>
              <a:rPr lang="es-ES"/>
              <a:t> (Java Server Pages): En el caso de servidores de aplicaciones empresariales, se utiliza Java como lenguaje de programación. Gracias a JSP, será posible desarrollar aplicaciones web que se ejecutan en varios servidores. Para el desarrollo de estas páginas, se utiliza HTML/XML, junto con etiquetas que permiten incluir sintaxis en Java (</a:t>
            </a:r>
            <a:r>
              <a:rPr lang="es-ES"/>
              <a:t>servlets</a:t>
            </a:r>
            <a:r>
              <a:rPr lang="es-ES"/>
              <a:t>). Framework </a:t>
            </a:r>
            <a:r>
              <a:rPr lang="es-ES" b="1" i="1"/>
              <a:t>Spring</a:t>
            </a:r>
            <a:r>
              <a:rPr lang="es-ES"/>
              <a:t>.</a:t>
            </a:r>
            <a:endParaRPr/>
          </a:p>
          <a:p>
            <a:pPr lvl="0" rtl="0">
              <a:defRPr/>
            </a:pPr>
            <a:r>
              <a:rPr lang="es-ES" b="1"/>
              <a:t>ASP</a:t>
            </a:r>
            <a:r>
              <a:rPr lang="es-ES"/>
              <a:t> (Active Server Pages): Se trata de la tecnología desarrollada por Microsoft, encargada de crear páginas web dinámicas en el lado del servidor. Framework .</a:t>
            </a:r>
            <a:r>
              <a:rPr lang="es-ES" b="1" i="1"/>
              <a:t>NET</a:t>
            </a:r>
            <a:endParaRPr/>
          </a:p>
          <a:p>
            <a:pPr lvl="0" rtl="0">
              <a:defRPr/>
            </a:pPr>
            <a:r>
              <a:rPr lang="es-ES" b="1"/>
              <a:t>Python</a:t>
            </a:r>
            <a:r>
              <a:rPr lang="es-ES"/>
              <a:t>: Un lenguaje de programación bastante utilizado en la actualidad, es orientado a objetos, multiplataforma, interpretado y con alto rendimiento. Además, </a:t>
            </a:r>
            <a:r>
              <a:rPr lang="es-ES" b="1" i="1"/>
              <a:t>Django</a:t>
            </a:r>
            <a:r>
              <a:rPr lang="es-ES"/>
              <a:t>, uno de los frameworks más utilizados en los servidores web más populares, está implementado en Python.</a:t>
            </a:r>
            <a:endParaRPr/>
          </a:p>
          <a:p>
            <a:pPr lvl="0" rtl="0">
              <a:defRPr/>
            </a:pPr>
            <a:endParaRPr lang="es-ES"/>
          </a:p>
          <a:p>
            <a:pPr lvl="0" rtl="0">
              <a:defRPr/>
            </a:pPr>
            <a:endParaRPr lang="es-ES"/>
          </a:p>
        </p:txBody>
      </p:sp>
      <p:pic>
        <p:nvPicPr>
          <p:cNvPr id="1354143488" name="Gráfico 4" descr="Estrella"/>
          <p:cNvPicPr>
            <a:picLocks noChangeAspect="1"/>
          </p:cNvPicPr>
          <p:nvPr/>
        </p:nvPicPr>
        <p:blipFill>
          <a:blip r:embed="rId3"/>
          <a:stretch/>
        </p:blipFill>
        <p:spPr bwMode="auto">
          <a:xfrm>
            <a:off x="9897703" y="280289"/>
            <a:ext cx="1044000" cy="1044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65288138" name="Título 1"/>
          <p:cNvSpPr>
            <a:spLocks noGrp="1"/>
          </p:cNvSpPr>
          <p:nvPr>
            <p:ph type="title"/>
          </p:nvPr>
        </p:nvSpPr>
        <p:spPr bwMode="auto">
          <a:xfrm>
            <a:off x="1263955" y="504398"/>
            <a:ext cx="8089335" cy="1049235"/>
          </a:xfrm>
        </p:spPr>
        <p:txBody>
          <a:bodyPr rtlCol="0"/>
          <a:lstStyle/>
          <a:p>
            <a:pPr rtl="0">
              <a:defRPr/>
            </a:pPr>
            <a:r>
              <a:rPr lang="es-ES"/>
              <a:t>Lenguajes de programación en entorno servidor</a:t>
            </a:r>
            <a:endParaRPr/>
          </a:p>
        </p:txBody>
      </p:sp>
      <p:sp>
        <p:nvSpPr>
          <p:cNvPr id="1950975925" name="Marcador de contenido 2"/>
          <p:cNvSpPr>
            <a:spLocks noGrp="1"/>
          </p:cNvSpPr>
          <p:nvPr>
            <p:ph idx="1"/>
          </p:nvPr>
        </p:nvSpPr>
        <p:spPr bwMode="auto">
          <a:xfrm>
            <a:off x="1294363" y="1553633"/>
            <a:ext cx="5656854" cy="4545325"/>
          </a:xfrm>
        </p:spPr>
        <p:txBody>
          <a:bodyPr rtlCol="0">
            <a:normAutofit fontScale="92500"/>
          </a:bodyPr>
          <a:lstStyle/>
          <a:p>
            <a:pPr lvl="0" rtl="0">
              <a:defRPr/>
            </a:pPr>
            <a:r>
              <a:rPr lang="es-ES" b="1"/>
              <a:t>Frameworks con lenguajes de scripting. </a:t>
            </a:r>
            <a:r>
              <a:rPr lang="es-ES"/>
              <a:t>Un framework es un conjunto de herramientas, librerías y buenas prácticas para resolver una serie de problemas. En desarrollo Backend, todos los frameworks tienen la principal tarea de crear un servidor web.</a:t>
            </a:r>
            <a:endParaRPr/>
          </a:p>
          <a:p>
            <a:pPr lvl="0" rtl="0">
              <a:defRPr/>
            </a:pPr>
            <a:r>
              <a:rPr lang="es-ES"/>
              <a:t>Con estas herramientas puedes tener un desarrollo más rápido usando buenas prácticas y patrones de diseño, evitando escribir código repetitivo. Pero lo más importante, enfocar tu tiempo en solucionar problemas propios de tu desarrollo, en lugar de solucionar problemas que otros ya han solucionado.</a:t>
            </a:r>
            <a:endParaRPr/>
          </a:p>
          <a:p>
            <a:pPr lvl="0" rtl="0">
              <a:defRPr/>
            </a:pPr>
            <a:endParaRPr lang="es-ES"/>
          </a:p>
          <a:p>
            <a:pPr lvl="0" rtl="0">
              <a:defRPr/>
            </a:pPr>
            <a:endParaRPr lang="es-ES"/>
          </a:p>
          <a:p>
            <a:pPr lvl="0" rtl="0">
              <a:defRPr/>
            </a:pPr>
            <a:endParaRPr lang="es-ES"/>
          </a:p>
        </p:txBody>
      </p:sp>
      <p:pic>
        <p:nvPicPr>
          <p:cNvPr id="2118617931" name="Gráfico 4" descr="Estrella"/>
          <p:cNvPicPr>
            <a:picLocks noChangeAspect="1"/>
          </p:cNvPicPr>
          <p:nvPr/>
        </p:nvPicPr>
        <p:blipFill>
          <a:blip r:embed="rId3"/>
          <a:stretch/>
        </p:blipFill>
        <p:spPr bwMode="auto">
          <a:xfrm>
            <a:off x="9897703" y="280289"/>
            <a:ext cx="1044000" cy="1044000"/>
          </a:xfrm>
          <a:prstGeom prst="rect">
            <a:avLst/>
          </a:prstGeom>
        </p:spPr>
      </p:pic>
      <p:sp>
        <p:nvSpPr>
          <p:cNvPr id="214373374" name="CuadroTexto 5"/>
          <p:cNvSpPr txBox="1"/>
          <p:nvPr/>
        </p:nvSpPr>
        <p:spPr bwMode="auto">
          <a:xfrm>
            <a:off x="7319193" y="1784896"/>
            <a:ext cx="4068192" cy="3288208"/>
          </a:xfrm>
          <a:prstGeom prst="rect">
            <a:avLst/>
          </a:prstGeom>
          <a:noFill/>
        </p:spPr>
        <p:txBody>
          <a:bodyPr wrap="square">
            <a:spAutoFit/>
          </a:bodyPr>
          <a:lstStyle/>
          <a:p>
            <a:pPr marL="228600" indent="-228600" defTabSz="914400">
              <a:lnSpc>
                <a:spcPct val="120000"/>
              </a:lnSpc>
              <a:spcBef>
                <a:spcPts val="1000"/>
              </a:spcBef>
              <a:buClr>
                <a:schemeClr val="accent1"/>
              </a:buClr>
              <a:buSzPct val="100000"/>
              <a:buFont typeface="Arial"/>
              <a:buChar char="•"/>
              <a:defRPr/>
            </a:pPr>
            <a:r>
              <a:rPr lang="es-ES" sz="1900"/>
              <a:t>Python - Django</a:t>
            </a:r>
            <a:endParaRPr/>
          </a:p>
          <a:p>
            <a:pPr marL="228600" indent="-228600" defTabSz="914400">
              <a:lnSpc>
                <a:spcPct val="120000"/>
              </a:lnSpc>
              <a:spcBef>
                <a:spcPts val="1000"/>
              </a:spcBef>
              <a:buClr>
                <a:schemeClr val="accent1"/>
              </a:buClr>
              <a:buSzPct val="100000"/>
              <a:buFont typeface="Arial"/>
              <a:buChar char="•"/>
              <a:defRPr/>
            </a:pPr>
            <a:r>
              <a:rPr lang="es-ES" sz="1900"/>
              <a:t>Javascript - </a:t>
            </a:r>
            <a:r>
              <a:rPr lang="es-ES" sz="1900"/>
              <a:t>React</a:t>
            </a:r>
            <a:r>
              <a:rPr lang="es-ES" sz="1900"/>
              <a:t>, Angular y </a:t>
            </a:r>
            <a:r>
              <a:rPr lang="es-ES" sz="1900"/>
              <a:t>Vue</a:t>
            </a:r>
            <a:endParaRPr lang="es-ES" sz="1900"/>
          </a:p>
          <a:p>
            <a:pPr marL="228600" indent="-228600" defTabSz="914400">
              <a:lnSpc>
                <a:spcPct val="120000"/>
              </a:lnSpc>
              <a:spcBef>
                <a:spcPts val="1000"/>
              </a:spcBef>
              <a:buClr>
                <a:schemeClr val="accent1"/>
              </a:buClr>
              <a:buSzPct val="100000"/>
              <a:buFont typeface="Arial"/>
              <a:buChar char="•"/>
              <a:defRPr/>
            </a:pPr>
            <a:r>
              <a:rPr lang="es-ES" sz="1900"/>
              <a:t>Node.js - Express.js y Sail.js</a:t>
            </a:r>
            <a:endParaRPr/>
          </a:p>
          <a:p>
            <a:pPr marL="228600" indent="-228600" defTabSz="914400">
              <a:lnSpc>
                <a:spcPct val="120000"/>
              </a:lnSpc>
              <a:spcBef>
                <a:spcPts val="1000"/>
              </a:spcBef>
              <a:buClr>
                <a:schemeClr val="accent1"/>
              </a:buClr>
              <a:buSzPct val="100000"/>
              <a:buFont typeface="Arial"/>
              <a:buChar char="•"/>
              <a:defRPr/>
            </a:pPr>
            <a:r>
              <a:rPr lang="es-ES" sz="1900"/>
              <a:t>PHP - Laravel, </a:t>
            </a:r>
            <a:r>
              <a:rPr lang="es-ES" sz="1900"/>
              <a:t>Symfony</a:t>
            </a:r>
            <a:endParaRPr lang="es-ES" sz="1900"/>
          </a:p>
          <a:p>
            <a:pPr marL="228600" indent="-228600" defTabSz="914400">
              <a:lnSpc>
                <a:spcPct val="120000"/>
              </a:lnSpc>
              <a:spcBef>
                <a:spcPts val="1000"/>
              </a:spcBef>
              <a:buClr>
                <a:schemeClr val="accent1"/>
              </a:buClr>
              <a:buSzPct val="100000"/>
              <a:buFont typeface="Arial"/>
              <a:buChar char="•"/>
              <a:defRPr/>
            </a:pPr>
            <a:r>
              <a:rPr lang="es-ES" sz="1900"/>
              <a:t>Java - Spring</a:t>
            </a:r>
            <a:endParaRPr/>
          </a:p>
          <a:p>
            <a:pPr marL="228600" indent="-228600" defTabSz="914400">
              <a:lnSpc>
                <a:spcPct val="120000"/>
              </a:lnSpc>
              <a:spcBef>
                <a:spcPts val="1000"/>
              </a:spcBef>
              <a:buClr>
                <a:schemeClr val="accent1"/>
              </a:buClr>
              <a:buSzPct val="100000"/>
              <a:buFont typeface="Arial"/>
              <a:buChar char="•"/>
              <a:defRPr/>
            </a:pPr>
            <a:r>
              <a:rPr lang="es-ES" sz="1900"/>
              <a:t>Ruby - Ruby </a:t>
            </a:r>
            <a:r>
              <a:rPr lang="es-ES" sz="1900"/>
              <a:t>on</a:t>
            </a:r>
            <a:r>
              <a:rPr lang="es-ES" sz="1900"/>
              <a:t> </a:t>
            </a:r>
            <a:r>
              <a:rPr lang="es-ES" sz="1900"/>
              <a:t>Rails</a:t>
            </a:r>
            <a:endParaRPr lang="es-ES" sz="1900"/>
          </a:p>
          <a:p>
            <a:pPr marL="228600" indent="-228600" defTabSz="914400">
              <a:lnSpc>
                <a:spcPct val="120000"/>
              </a:lnSpc>
              <a:spcBef>
                <a:spcPts val="1000"/>
              </a:spcBef>
              <a:buClr>
                <a:schemeClr val="accent1"/>
              </a:buClr>
              <a:buSzPct val="100000"/>
              <a:buFont typeface="Arial"/>
              <a:buChar char="•"/>
              <a:defRPr/>
            </a:pPr>
            <a:r>
              <a:rPr lang="es-ES" sz="1900"/>
              <a:t>Microframework</a:t>
            </a:r>
            <a:r>
              <a:rPr lang="es-ES" sz="1900"/>
              <a:t> - </a:t>
            </a:r>
            <a:r>
              <a:rPr lang="es-ES" sz="1900"/>
              <a:t>Flask</a:t>
            </a:r>
            <a:endParaRPr lang="es-ES" sz="19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65304788" name="Título 1"/>
          <p:cNvSpPr>
            <a:spLocks noGrp="1"/>
          </p:cNvSpPr>
          <p:nvPr>
            <p:ph type="title"/>
          </p:nvPr>
        </p:nvSpPr>
        <p:spPr bwMode="auto">
          <a:xfrm>
            <a:off x="1263955" y="504398"/>
            <a:ext cx="8089335" cy="1049235"/>
          </a:xfrm>
        </p:spPr>
        <p:txBody>
          <a:bodyPr rtlCol="0"/>
          <a:lstStyle/>
          <a:p>
            <a:pPr rtl="0">
              <a:defRPr/>
            </a:pPr>
            <a:r>
              <a:rPr lang="es-ES"/>
              <a:t>Lenguajes de programación en entorno servidor</a:t>
            </a:r>
            <a:endParaRPr/>
          </a:p>
        </p:txBody>
      </p:sp>
      <p:pic>
        <p:nvPicPr>
          <p:cNvPr id="756350346" name="Gráfico 4" descr="Estrella"/>
          <p:cNvPicPr>
            <a:picLocks noChangeAspect="1"/>
          </p:cNvPicPr>
          <p:nvPr/>
        </p:nvPicPr>
        <p:blipFill>
          <a:blip r:embed="rId3"/>
          <a:stretch/>
        </p:blipFill>
        <p:spPr bwMode="auto">
          <a:xfrm>
            <a:off x="9897703" y="280289"/>
            <a:ext cx="1044000" cy="1044000"/>
          </a:xfrm>
          <a:prstGeom prst="rect">
            <a:avLst/>
          </a:prstGeom>
        </p:spPr>
      </p:pic>
      <p:pic>
        <p:nvPicPr>
          <p:cNvPr id="1309738441" name="Imagen 7"/>
          <p:cNvPicPr>
            <a:picLocks noChangeAspect="1"/>
          </p:cNvPicPr>
          <p:nvPr/>
        </p:nvPicPr>
        <p:blipFill>
          <a:blip r:embed="rId4"/>
          <a:stretch/>
        </p:blipFill>
        <p:spPr bwMode="auto">
          <a:xfrm>
            <a:off x="1943100" y="1749641"/>
            <a:ext cx="8305800" cy="41167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bwMode="ltGray">
      <p:bgPr shadeToTitle="0">
        <a:blipFill>
          <a:blip r:embed="rId3">
            <a:alphaModFix amt="45000"/>
            <a:lum/>
          </a:blip>
          <a:stretch/>
        </a:blipFill>
      </p:bgPr>
    </p:bg>
    <p:spTree>
      <p:nvGrpSpPr>
        <p:cNvPr id="1" name=""/>
        <p:cNvGrpSpPr/>
        <p:nvPr/>
      </p:nvGrpSpPr>
      <p:grpSpPr bwMode="auto">
        <a:xfrm>
          <a:off x="0" y="0"/>
          <a:ext cx="0" cy="0"/>
          <a:chOff x="0" y="0"/>
          <a:chExt cx="0" cy="0"/>
        </a:xfrm>
      </p:grpSpPr>
      <p:sp>
        <p:nvSpPr>
          <p:cNvPr id="1097258019" name="Título 1"/>
          <p:cNvSpPr>
            <a:spLocks noGrp="1"/>
          </p:cNvSpPr>
          <p:nvPr>
            <p:ph type="title"/>
          </p:nvPr>
        </p:nvSpPr>
        <p:spPr bwMode="auto">
          <a:xfrm>
            <a:off x="1294363" y="804519"/>
            <a:ext cx="9603275" cy="1049235"/>
          </a:xfrm>
        </p:spPr>
        <p:txBody>
          <a:bodyPr rtlCol="0"/>
          <a:lstStyle/>
          <a:p>
            <a:pPr rtl="0">
              <a:defRPr/>
            </a:pPr>
            <a:r>
              <a:rPr lang="es-ES"/>
              <a:t>CONTENIDOS</a:t>
            </a:r>
            <a:endParaRPr/>
          </a:p>
        </p:txBody>
      </p:sp>
      <p:sp>
        <p:nvSpPr>
          <p:cNvPr id="1521590516" name="Marcador de contenido 2"/>
          <p:cNvSpPr>
            <a:spLocks noGrp="1"/>
          </p:cNvSpPr>
          <p:nvPr>
            <p:ph idx="1"/>
          </p:nvPr>
        </p:nvSpPr>
        <p:spPr bwMode="auto"/>
        <p:txBody>
          <a:bodyPr rtlCol="0">
            <a:normAutofit/>
          </a:bodyPr>
          <a:lstStyle/>
          <a:p>
            <a:pPr lvl="0" rtl="0">
              <a:defRPr/>
            </a:pPr>
            <a:r>
              <a:rPr lang="es-ES">
                <a:solidFill>
                  <a:srgbClr val="000000"/>
                </a:solidFill>
                <a:ea typeface="Tahoma"/>
                <a:cs typeface="Tahoma"/>
              </a:rPr>
              <a:t>Introducción y contextualización</a:t>
            </a:r>
            <a:endParaRPr/>
          </a:p>
          <a:p>
            <a:pPr lvl="0" rtl="0">
              <a:defRPr/>
            </a:pPr>
            <a:r>
              <a:rPr lang="es-ES">
                <a:solidFill>
                  <a:srgbClr val="000000"/>
                </a:solidFill>
                <a:ea typeface="Tahoma"/>
                <a:cs typeface="Tahoma"/>
              </a:rPr>
              <a:t>Modelos de programación en entornos cliente-servidor</a:t>
            </a:r>
            <a:endParaRPr/>
          </a:p>
          <a:p>
            <a:pPr lvl="0" rtl="0">
              <a:defRPr/>
            </a:pPr>
            <a:r>
              <a:rPr lang="es-ES">
                <a:solidFill>
                  <a:srgbClr val="000000"/>
                </a:solidFill>
                <a:ea typeface="Tahoma"/>
                <a:cs typeface="Tahoma"/>
              </a:rPr>
              <a:t>Generación dinámica de páginas web</a:t>
            </a:r>
            <a:endParaRPr/>
          </a:p>
          <a:p>
            <a:pPr lvl="0" rtl="0">
              <a:defRPr/>
            </a:pPr>
            <a:r>
              <a:rPr lang="es-ES">
                <a:solidFill>
                  <a:srgbClr val="000000"/>
                </a:solidFill>
                <a:ea typeface="Tahoma"/>
                <a:cs typeface="Tahoma"/>
              </a:rPr>
              <a:t>Componentes. Capas y funciones</a:t>
            </a:r>
            <a:endParaRPr/>
          </a:p>
          <a:p>
            <a:pPr lvl="0" rtl="0">
              <a:defRPr/>
            </a:pPr>
            <a:r>
              <a:rPr lang="es-ES">
                <a:solidFill>
                  <a:srgbClr val="000000"/>
                </a:solidFill>
                <a:ea typeface="Tahoma"/>
                <a:cs typeface="Tahoma"/>
              </a:rPr>
              <a:t>Lenguajes de programación en entorno servidor</a:t>
            </a:r>
            <a:endParaRPr/>
          </a:p>
          <a:p>
            <a:pPr lvl="0" rtl="0">
              <a:defRPr/>
            </a:pPr>
            <a:r>
              <a:rPr lang="es-ES">
                <a:ea typeface="Tahoma"/>
                <a:cs typeface="Tahoma"/>
              </a:rPr>
              <a:t>Integración con servidores web</a:t>
            </a:r>
            <a:endParaRPr/>
          </a:p>
          <a:p>
            <a:pPr lvl="0" rtl="0">
              <a:defRPr/>
            </a:pPr>
            <a:r>
              <a:rPr lang="es-ES">
                <a:ea typeface="Tahoma"/>
                <a:cs typeface="Tahoma"/>
              </a:rPr>
              <a:t>Tecnologías asociadas</a:t>
            </a:r>
            <a:endParaRPr/>
          </a:p>
          <a:p>
            <a:pPr rtl="0">
              <a:defRPr/>
            </a:pPr>
            <a:endParaRPr lang="es-ES"/>
          </a:p>
          <a:p>
            <a:pPr rtl="0">
              <a:defRPr/>
            </a:pPr>
            <a:endParaRPr lang="es-E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83511561" name="Título 1"/>
          <p:cNvSpPr>
            <a:spLocks noGrp="1"/>
          </p:cNvSpPr>
          <p:nvPr>
            <p:ph type="title"/>
          </p:nvPr>
        </p:nvSpPr>
        <p:spPr bwMode="auto">
          <a:xfrm>
            <a:off x="1263955" y="504398"/>
            <a:ext cx="8089335" cy="1049235"/>
          </a:xfrm>
        </p:spPr>
        <p:txBody>
          <a:bodyPr rtlCol="0"/>
          <a:lstStyle/>
          <a:p>
            <a:pPr rtl="0">
              <a:defRPr/>
            </a:pPr>
            <a:r>
              <a:rPr lang="es-ES"/>
              <a:t>Lenguajes de programación en entorno servidor</a:t>
            </a:r>
            <a:endParaRPr/>
          </a:p>
        </p:txBody>
      </p:sp>
      <p:pic>
        <p:nvPicPr>
          <p:cNvPr id="1480757986" name="Gráfico 4" descr="Estrella"/>
          <p:cNvPicPr>
            <a:picLocks noChangeAspect="1"/>
          </p:cNvPicPr>
          <p:nvPr/>
        </p:nvPicPr>
        <p:blipFill>
          <a:blip r:embed="rId3"/>
          <a:stretch/>
        </p:blipFill>
        <p:spPr bwMode="auto">
          <a:xfrm>
            <a:off x="9897703" y="280289"/>
            <a:ext cx="1044000" cy="1044000"/>
          </a:xfrm>
          <a:prstGeom prst="rect">
            <a:avLst/>
          </a:prstGeom>
        </p:spPr>
      </p:pic>
      <p:sp>
        <p:nvSpPr>
          <p:cNvPr id="1269452432" name="Marcador de contenido 2"/>
          <p:cNvSpPr>
            <a:spLocks noGrp="1"/>
          </p:cNvSpPr>
          <p:nvPr>
            <p:ph idx="1"/>
          </p:nvPr>
        </p:nvSpPr>
        <p:spPr bwMode="auto">
          <a:xfrm>
            <a:off x="1294362" y="1553633"/>
            <a:ext cx="4067751" cy="550375"/>
          </a:xfrm>
        </p:spPr>
        <p:txBody>
          <a:bodyPr rtlCol="0">
            <a:normAutofit/>
          </a:bodyPr>
          <a:lstStyle/>
          <a:p>
            <a:pPr lvl="0" rtl="0">
              <a:defRPr/>
            </a:pPr>
            <a:r>
              <a:rPr lang="es-ES" b="1"/>
              <a:t>BACKEND FRAMEWORKS</a:t>
            </a:r>
            <a:endParaRPr lang="es-ES"/>
          </a:p>
          <a:p>
            <a:pPr lvl="0" rtl="0">
              <a:defRPr/>
            </a:pPr>
            <a:endParaRPr lang="es-ES"/>
          </a:p>
        </p:txBody>
      </p:sp>
      <p:pic>
        <p:nvPicPr>
          <p:cNvPr id="777272867" name="Picture 2" descr="ExpressJS"/>
          <p:cNvPicPr>
            <a:picLocks noChangeAspect="1" noChangeArrowheads="1"/>
          </p:cNvPicPr>
          <p:nvPr/>
        </p:nvPicPr>
        <p:blipFill>
          <a:blip r:embed="rId4"/>
          <a:stretch/>
        </p:blipFill>
        <p:spPr bwMode="auto">
          <a:xfrm>
            <a:off x="5027979" y="1843947"/>
            <a:ext cx="2997693" cy="1592524"/>
          </a:xfrm>
          <a:prstGeom prst="rect">
            <a:avLst/>
          </a:prstGeom>
          <a:noFill/>
        </p:spPr>
      </p:pic>
      <p:pic>
        <p:nvPicPr>
          <p:cNvPr id="1006855780" name="Picture 4" descr="Django"/>
          <p:cNvPicPr>
            <a:picLocks noChangeAspect="1" noChangeArrowheads="1"/>
          </p:cNvPicPr>
          <p:nvPr/>
        </p:nvPicPr>
        <p:blipFill>
          <a:blip r:embed="rId5"/>
          <a:stretch/>
        </p:blipFill>
        <p:spPr bwMode="auto">
          <a:xfrm>
            <a:off x="883951" y="4408976"/>
            <a:ext cx="3498449" cy="1592523"/>
          </a:xfrm>
          <a:prstGeom prst="rect">
            <a:avLst/>
          </a:prstGeom>
          <a:noFill/>
        </p:spPr>
      </p:pic>
      <p:pic>
        <p:nvPicPr>
          <p:cNvPr id="1153227842" name="Picture 6" descr="Laravel"/>
          <p:cNvPicPr>
            <a:picLocks noChangeAspect="1" noChangeArrowheads="1"/>
          </p:cNvPicPr>
          <p:nvPr/>
        </p:nvPicPr>
        <p:blipFill>
          <a:blip r:embed="rId6"/>
          <a:stretch/>
        </p:blipFill>
        <p:spPr bwMode="auto">
          <a:xfrm>
            <a:off x="919338" y="2087865"/>
            <a:ext cx="3725911" cy="2130755"/>
          </a:xfrm>
          <a:prstGeom prst="rect">
            <a:avLst/>
          </a:prstGeom>
          <a:noFill/>
        </p:spPr>
      </p:pic>
      <p:pic>
        <p:nvPicPr>
          <p:cNvPr id="1585303644" name="Picture 8" descr="Spring Framework"/>
          <p:cNvPicPr>
            <a:picLocks noChangeAspect="1" noChangeArrowheads="1"/>
          </p:cNvPicPr>
          <p:nvPr/>
        </p:nvPicPr>
        <p:blipFill>
          <a:blip r:embed="rId7"/>
          <a:stretch/>
        </p:blipFill>
        <p:spPr bwMode="auto">
          <a:xfrm>
            <a:off x="4908098" y="3558133"/>
            <a:ext cx="3587579" cy="2391719"/>
          </a:xfrm>
          <a:prstGeom prst="rect">
            <a:avLst/>
          </a:prstGeom>
          <a:noFill/>
        </p:spPr>
      </p:pic>
      <p:pic>
        <p:nvPicPr>
          <p:cNvPr id="548479106" name="Picture 10" descr="Ver las imágenes de origen"/>
          <p:cNvPicPr>
            <a:picLocks noChangeAspect="1" noChangeArrowheads="1"/>
          </p:cNvPicPr>
          <p:nvPr/>
        </p:nvPicPr>
        <p:blipFill>
          <a:blip r:embed="rId8"/>
          <a:stretch/>
        </p:blipFill>
        <p:spPr bwMode="auto">
          <a:xfrm>
            <a:off x="8683565" y="3823243"/>
            <a:ext cx="3355381" cy="1743055"/>
          </a:xfrm>
          <a:prstGeom prst="rect">
            <a:avLst/>
          </a:prstGeom>
          <a:noFill/>
        </p:spPr>
      </p:pic>
      <p:pic>
        <p:nvPicPr>
          <p:cNvPr id="1307322667" name="Picture 12" descr="Ruby on Rails"/>
          <p:cNvPicPr>
            <a:picLocks noChangeAspect="1" noChangeArrowheads="1"/>
          </p:cNvPicPr>
          <p:nvPr/>
        </p:nvPicPr>
        <p:blipFill>
          <a:blip r:embed="rId9"/>
          <a:stretch/>
        </p:blipFill>
        <p:spPr bwMode="auto">
          <a:xfrm>
            <a:off x="8333442" y="1963348"/>
            <a:ext cx="3734540" cy="1365441"/>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88945941" name="Título 1"/>
          <p:cNvSpPr>
            <a:spLocks noGrp="1"/>
          </p:cNvSpPr>
          <p:nvPr>
            <p:ph type="title"/>
          </p:nvPr>
        </p:nvSpPr>
        <p:spPr bwMode="auto">
          <a:xfrm>
            <a:off x="1263955" y="504398"/>
            <a:ext cx="8089335" cy="1049235"/>
          </a:xfrm>
        </p:spPr>
        <p:txBody>
          <a:bodyPr rtlCol="0"/>
          <a:lstStyle/>
          <a:p>
            <a:pPr rtl="0">
              <a:defRPr/>
            </a:pPr>
            <a:r>
              <a:rPr lang="es-ES"/>
              <a:t>Lenguajes de programación en entorno servidor</a:t>
            </a:r>
            <a:endParaRPr/>
          </a:p>
        </p:txBody>
      </p:sp>
      <p:pic>
        <p:nvPicPr>
          <p:cNvPr id="410714175" name="Gráfico 4" descr="Estrella"/>
          <p:cNvPicPr>
            <a:picLocks noChangeAspect="1"/>
          </p:cNvPicPr>
          <p:nvPr/>
        </p:nvPicPr>
        <p:blipFill>
          <a:blip r:embed="rId3"/>
          <a:stretch/>
        </p:blipFill>
        <p:spPr bwMode="auto">
          <a:xfrm>
            <a:off x="9897703" y="280289"/>
            <a:ext cx="1044000" cy="1044000"/>
          </a:xfrm>
          <a:prstGeom prst="rect">
            <a:avLst/>
          </a:prstGeom>
        </p:spPr>
      </p:pic>
      <p:sp>
        <p:nvSpPr>
          <p:cNvPr id="770705028" name="Marcador de contenido 2"/>
          <p:cNvSpPr>
            <a:spLocks noGrp="1"/>
          </p:cNvSpPr>
          <p:nvPr>
            <p:ph idx="1"/>
          </p:nvPr>
        </p:nvSpPr>
        <p:spPr bwMode="auto">
          <a:xfrm>
            <a:off x="1294362" y="1553633"/>
            <a:ext cx="4067751" cy="550375"/>
          </a:xfrm>
        </p:spPr>
        <p:txBody>
          <a:bodyPr rtlCol="0">
            <a:normAutofit/>
          </a:bodyPr>
          <a:lstStyle/>
          <a:p>
            <a:pPr lvl="0" rtl="0">
              <a:defRPr/>
            </a:pPr>
            <a:r>
              <a:rPr lang="es-ES" b="1"/>
              <a:t>FRONTEND FRAMEWORKS</a:t>
            </a:r>
            <a:endParaRPr lang="es-ES"/>
          </a:p>
          <a:p>
            <a:pPr lvl="0" rtl="0">
              <a:defRPr/>
            </a:pPr>
            <a:endParaRPr lang="es-ES"/>
          </a:p>
        </p:txBody>
      </p:sp>
      <p:pic>
        <p:nvPicPr>
          <p:cNvPr id="1485963244" name="Picture 16" descr="Ver las imágenes de origen"/>
          <p:cNvPicPr>
            <a:picLocks noChangeAspect="1" noChangeArrowheads="1"/>
          </p:cNvPicPr>
          <p:nvPr/>
        </p:nvPicPr>
        <p:blipFill>
          <a:blip r:embed="rId4"/>
          <a:stretch/>
        </p:blipFill>
        <p:spPr bwMode="auto">
          <a:xfrm>
            <a:off x="5125581" y="2373464"/>
            <a:ext cx="2714491" cy="2614959"/>
          </a:xfrm>
          <a:prstGeom prst="rect">
            <a:avLst/>
          </a:prstGeom>
          <a:noFill/>
        </p:spPr>
      </p:pic>
      <p:pic>
        <p:nvPicPr>
          <p:cNvPr id="2045269249" name="Picture 18" descr="Vue.js: Qué es y por qué usarlo como framework de referencia -"/>
          <p:cNvPicPr>
            <a:picLocks noChangeAspect="1" noChangeArrowheads="1"/>
          </p:cNvPicPr>
          <p:nvPr/>
        </p:nvPicPr>
        <p:blipFill>
          <a:blip r:embed="rId5"/>
          <a:stretch/>
        </p:blipFill>
        <p:spPr bwMode="auto">
          <a:xfrm>
            <a:off x="373207" y="4217467"/>
            <a:ext cx="4464081" cy="1541911"/>
          </a:xfrm>
          <a:prstGeom prst="rect">
            <a:avLst/>
          </a:prstGeom>
          <a:noFill/>
        </p:spPr>
      </p:pic>
      <p:pic>
        <p:nvPicPr>
          <p:cNvPr id="1891286264" name="Picture 20" descr="Resultado de imagen de backbone.js"/>
          <p:cNvPicPr>
            <a:picLocks noChangeAspect="1" noChangeArrowheads="1"/>
          </p:cNvPicPr>
          <p:nvPr/>
        </p:nvPicPr>
        <p:blipFill>
          <a:blip r:embed="rId6"/>
          <a:stretch/>
        </p:blipFill>
        <p:spPr bwMode="auto">
          <a:xfrm>
            <a:off x="8292740" y="1959696"/>
            <a:ext cx="3209925" cy="2143125"/>
          </a:xfrm>
          <a:prstGeom prst="rect">
            <a:avLst/>
          </a:prstGeom>
          <a:noFill/>
        </p:spPr>
      </p:pic>
      <p:pic>
        <p:nvPicPr>
          <p:cNvPr id="2131671087" name="Picture 22" descr="Ver las imágenes de origen"/>
          <p:cNvPicPr>
            <a:picLocks noChangeAspect="1" noChangeArrowheads="1"/>
          </p:cNvPicPr>
          <p:nvPr/>
        </p:nvPicPr>
        <p:blipFill>
          <a:blip r:embed="rId7"/>
          <a:stretch/>
        </p:blipFill>
        <p:spPr bwMode="auto">
          <a:xfrm>
            <a:off x="8416658" y="4299411"/>
            <a:ext cx="2962090" cy="1459967"/>
          </a:xfrm>
          <a:prstGeom prst="rect">
            <a:avLst/>
          </a:prstGeom>
          <a:noFill/>
        </p:spPr>
      </p:pic>
      <p:pic>
        <p:nvPicPr>
          <p:cNvPr id="547178297" name="Picture 24" descr="Resultado de imagen de angular.js"/>
          <p:cNvPicPr>
            <a:picLocks noChangeAspect="1" noChangeArrowheads="1"/>
          </p:cNvPicPr>
          <p:nvPr/>
        </p:nvPicPr>
        <p:blipFill>
          <a:blip r:embed="rId8"/>
          <a:stretch/>
        </p:blipFill>
        <p:spPr bwMode="auto">
          <a:xfrm>
            <a:off x="890747" y="2069233"/>
            <a:ext cx="3429000" cy="192405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65009939" name="Título 1"/>
          <p:cNvSpPr>
            <a:spLocks noGrp="1"/>
          </p:cNvSpPr>
          <p:nvPr>
            <p:ph type="title"/>
          </p:nvPr>
        </p:nvSpPr>
        <p:spPr bwMode="auto">
          <a:xfrm>
            <a:off x="1263955" y="504398"/>
            <a:ext cx="8089335" cy="1049235"/>
          </a:xfrm>
        </p:spPr>
        <p:txBody>
          <a:bodyPr rtlCol="0"/>
          <a:lstStyle/>
          <a:p>
            <a:pPr rtl="0">
              <a:defRPr/>
            </a:pPr>
            <a:r>
              <a:rPr lang="es-ES"/>
              <a:t>Lenguajes de programación en entorno servidor</a:t>
            </a:r>
            <a:endParaRPr/>
          </a:p>
        </p:txBody>
      </p:sp>
      <p:pic>
        <p:nvPicPr>
          <p:cNvPr id="1241656136" name="Gráfico 4" descr="Estrella"/>
          <p:cNvPicPr>
            <a:picLocks noChangeAspect="1"/>
          </p:cNvPicPr>
          <p:nvPr/>
        </p:nvPicPr>
        <p:blipFill>
          <a:blip r:embed="rId3"/>
          <a:stretch/>
        </p:blipFill>
        <p:spPr bwMode="auto">
          <a:xfrm>
            <a:off x="9897703" y="280289"/>
            <a:ext cx="1044000" cy="1044000"/>
          </a:xfrm>
          <a:prstGeom prst="rect">
            <a:avLst/>
          </a:prstGeom>
        </p:spPr>
      </p:pic>
      <p:pic>
        <p:nvPicPr>
          <p:cNvPr id="1890379167" name="Picture 2" descr="Herramientas web más utilizadas para ecommerce"/>
          <p:cNvPicPr>
            <a:picLocks noChangeAspect="1" noChangeArrowheads="1"/>
          </p:cNvPicPr>
          <p:nvPr/>
        </p:nvPicPr>
        <p:blipFill>
          <a:blip r:embed="rId4"/>
          <a:stretch/>
        </p:blipFill>
        <p:spPr bwMode="auto">
          <a:xfrm>
            <a:off x="2247900" y="1632751"/>
            <a:ext cx="7696200" cy="4378549"/>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3176846" name="Título 1"/>
          <p:cNvSpPr>
            <a:spLocks noGrp="1"/>
          </p:cNvSpPr>
          <p:nvPr>
            <p:ph type="title"/>
          </p:nvPr>
        </p:nvSpPr>
        <p:spPr bwMode="auto">
          <a:xfrm>
            <a:off x="1250297" y="914344"/>
            <a:ext cx="8089335" cy="1049235"/>
          </a:xfrm>
        </p:spPr>
        <p:txBody>
          <a:bodyPr rtlCol="0"/>
          <a:lstStyle/>
          <a:p>
            <a:pPr rtl="0">
              <a:defRPr/>
            </a:pPr>
            <a:r>
              <a:rPr lang="es-ES"/>
              <a:t>Integración con servidores web</a:t>
            </a:r>
            <a:endParaRPr/>
          </a:p>
        </p:txBody>
      </p:sp>
      <p:sp>
        <p:nvSpPr>
          <p:cNvPr id="940641450" name="Marcador de contenido 2"/>
          <p:cNvSpPr>
            <a:spLocks noGrp="1"/>
          </p:cNvSpPr>
          <p:nvPr>
            <p:ph idx="1"/>
          </p:nvPr>
        </p:nvSpPr>
        <p:spPr bwMode="auto">
          <a:xfrm>
            <a:off x="1294363" y="1553633"/>
            <a:ext cx="4937762" cy="4545325"/>
          </a:xfrm>
        </p:spPr>
        <p:txBody>
          <a:bodyPr rtlCol="0">
            <a:normAutofit/>
          </a:bodyPr>
          <a:lstStyle/>
          <a:p>
            <a:pPr lvl="0" rtl="0">
              <a:defRPr/>
            </a:pPr>
            <a:r>
              <a:rPr lang="es-ES"/>
              <a:t>La conexión entre la petición en el entorno cliente y el servidor web se lleva a cabo mediante el modelado HTTP.  Para que esta conexión se establezca, el cliente debe generar una petición con unos elementos concretos y una sintaxis exacta, comprensible por el servidor. </a:t>
            </a:r>
            <a:endParaRPr/>
          </a:p>
          <a:p>
            <a:pPr lvl="0" rtl="0">
              <a:defRPr/>
            </a:pPr>
            <a:endParaRPr lang="es-ES"/>
          </a:p>
        </p:txBody>
      </p:sp>
      <p:sp>
        <p:nvSpPr>
          <p:cNvPr id="1705435323" name="Marcador de contenido 2"/>
          <p:cNvSpPr txBox="1"/>
          <p:nvPr/>
        </p:nvSpPr>
        <p:spPr bwMode="auto">
          <a:xfrm>
            <a:off x="1294363" y="1553633"/>
            <a:ext cx="5656854" cy="4545325"/>
          </a:xfrm>
          <a:prstGeom prst="rect">
            <a:avLst/>
          </a:prstGeom>
        </p:spPr>
        <p:txBody>
          <a:bodyPr vert="horz" lIns="91440" tIns="45720" rIns="91440" bIns="45720" rtlCol="0" anchor="t">
            <a:normAutofit/>
          </a:bodyPr>
          <a:lstStyle>
            <a:lvl1pPr marL="228600" indent="-228600" algn="l" defTabSz="914400" rtl="0">
              <a:lnSpc>
                <a:spcPct val="120000"/>
              </a:lnSpc>
              <a:spcBef>
                <a:spcPts val="1000"/>
              </a:spcBef>
              <a:buClr>
                <a:schemeClr val="accent1"/>
              </a:buClr>
              <a:buSzPct val="100000"/>
              <a:buFont typeface="Arial"/>
              <a:buChar char="•"/>
              <a:defRPr sz="2000">
                <a:solidFill>
                  <a:schemeClr val="tx1"/>
                </a:solidFill>
                <a:latin typeface="+mn-lt"/>
                <a:ea typeface="+mn-ea"/>
                <a:cs typeface="+mn-cs"/>
              </a:defRPr>
            </a:lvl1pPr>
            <a:lvl2pPr marL="685800" indent="-228600" algn="l" defTabSz="914400" rtl="0">
              <a:lnSpc>
                <a:spcPct val="120000"/>
              </a:lnSpc>
              <a:spcBef>
                <a:spcPts val="500"/>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rtl="0">
              <a:lnSpc>
                <a:spcPct val="120000"/>
              </a:lnSpc>
              <a:spcBef>
                <a:spcPts val="500"/>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rtl="0">
              <a:lnSpc>
                <a:spcPct val="120000"/>
              </a:lnSpc>
              <a:spcBef>
                <a:spcPts val="500"/>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5pPr>
            <a:lvl6pPr marL="25146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9pPr>
          </a:lstStyle>
          <a:p>
            <a:pPr>
              <a:defRPr/>
            </a:pPr>
            <a:endParaRPr lang="es-ES"/>
          </a:p>
          <a:p>
            <a:pPr>
              <a:defRPr/>
            </a:pPr>
            <a:endParaRPr lang="es-ES"/>
          </a:p>
          <a:p>
            <a:pPr>
              <a:defRPr/>
            </a:pPr>
            <a:endParaRPr lang="es-ES"/>
          </a:p>
          <a:p>
            <a:pPr>
              <a:defRPr/>
            </a:pPr>
            <a:endParaRPr lang="es-ES"/>
          </a:p>
        </p:txBody>
      </p:sp>
      <p:pic>
        <p:nvPicPr>
          <p:cNvPr id="887727495" name="image21.jpeg"/>
          <p:cNvPicPr/>
          <p:nvPr/>
        </p:nvPicPr>
        <p:blipFill>
          <a:blip r:embed="rId3"/>
          <a:stretch/>
        </p:blipFill>
        <p:spPr bwMode="auto">
          <a:xfrm>
            <a:off x="6388580" y="1689125"/>
            <a:ext cx="4541983" cy="383278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07481812" name="Título 1"/>
          <p:cNvSpPr>
            <a:spLocks noGrp="1"/>
          </p:cNvSpPr>
          <p:nvPr>
            <p:ph type="title"/>
          </p:nvPr>
        </p:nvSpPr>
        <p:spPr bwMode="auto">
          <a:xfrm>
            <a:off x="1250297" y="914344"/>
            <a:ext cx="8089335" cy="1049235"/>
          </a:xfrm>
        </p:spPr>
        <p:txBody>
          <a:bodyPr rtlCol="0"/>
          <a:lstStyle/>
          <a:p>
            <a:pPr rtl="0">
              <a:defRPr/>
            </a:pPr>
            <a:r>
              <a:rPr lang="es-ES"/>
              <a:t>Integración con servidores web</a:t>
            </a:r>
            <a:endParaRPr/>
          </a:p>
        </p:txBody>
      </p:sp>
      <p:sp>
        <p:nvSpPr>
          <p:cNvPr id="1497287963" name="Marcador de contenido 2"/>
          <p:cNvSpPr>
            <a:spLocks noGrp="1"/>
          </p:cNvSpPr>
          <p:nvPr>
            <p:ph idx="1"/>
          </p:nvPr>
        </p:nvSpPr>
        <p:spPr bwMode="auto">
          <a:xfrm>
            <a:off x="1294363" y="1553633"/>
            <a:ext cx="4937762" cy="4545325"/>
          </a:xfrm>
        </p:spPr>
        <p:txBody>
          <a:bodyPr rtlCol="0">
            <a:normAutofit lnSpcReduction="10000"/>
          </a:bodyPr>
          <a:lstStyle/>
          <a:p>
            <a:pPr lvl="0" rtl="0">
              <a:defRPr/>
            </a:pPr>
            <a:r>
              <a:rPr lang="es-ES"/>
              <a:t>PETICIÓN</a:t>
            </a:r>
            <a:endParaRPr/>
          </a:p>
          <a:p>
            <a:pPr lvl="1">
              <a:defRPr/>
            </a:pPr>
            <a:r>
              <a:rPr lang="es-ES"/>
              <a:t>Método HTTP: Se utilizan dos verbos, GET, mediante el cual el cliente realiza una petición al servidor para recuperar información. POST se utiliza para enviar información desde el cliente al servidor.</a:t>
            </a:r>
            <a:endParaRPr/>
          </a:p>
          <a:p>
            <a:pPr lvl="1">
              <a:defRPr/>
            </a:pPr>
            <a:r>
              <a:rPr lang="es-ES"/>
              <a:t>URL: La dirección del recurso solicitado.</a:t>
            </a:r>
            <a:endParaRPr/>
          </a:p>
          <a:p>
            <a:pPr lvl="1">
              <a:defRPr/>
            </a:pPr>
            <a:r>
              <a:rPr lang="es-ES"/>
              <a:t>Versión del protocolo HTTP: Por ejemplo, HTTP/1.1, HTTPS, …</a:t>
            </a:r>
            <a:endParaRPr/>
          </a:p>
          <a:p>
            <a:pPr lvl="1">
              <a:defRPr/>
            </a:pPr>
            <a:r>
              <a:rPr lang="es-ES"/>
              <a:t>Cabeceras HTTP: Elemento no obligatorio que se utiliza para añadir información adicional. Lo veremos.</a:t>
            </a:r>
            <a:endParaRPr/>
          </a:p>
          <a:p>
            <a:pPr lvl="1">
              <a:defRPr/>
            </a:pPr>
            <a:r>
              <a:rPr lang="es-ES"/>
              <a:t>Cuerpo del mensaje.</a:t>
            </a:r>
            <a:endParaRPr/>
          </a:p>
          <a:p>
            <a:pPr lvl="1">
              <a:defRPr/>
            </a:pPr>
            <a:endParaRPr lang="es-ES"/>
          </a:p>
          <a:p>
            <a:pPr lvl="0" rtl="0">
              <a:defRPr/>
            </a:pPr>
            <a:endParaRPr lang="es-ES"/>
          </a:p>
        </p:txBody>
      </p:sp>
      <p:sp>
        <p:nvSpPr>
          <p:cNvPr id="656341802" name="Marcador de contenido 2"/>
          <p:cNvSpPr txBox="1"/>
          <p:nvPr/>
        </p:nvSpPr>
        <p:spPr bwMode="auto">
          <a:xfrm>
            <a:off x="3141658" y="3031704"/>
            <a:ext cx="5656854" cy="4545325"/>
          </a:xfrm>
          <a:prstGeom prst="rect">
            <a:avLst/>
          </a:prstGeom>
        </p:spPr>
        <p:txBody>
          <a:bodyPr vert="horz" lIns="91440" tIns="45720" rIns="91440" bIns="45720" rtlCol="0" anchor="t">
            <a:normAutofit/>
          </a:bodyPr>
          <a:lstStyle>
            <a:lvl1pPr marL="228600" indent="-228600" algn="l" defTabSz="914400" rtl="0">
              <a:lnSpc>
                <a:spcPct val="120000"/>
              </a:lnSpc>
              <a:spcBef>
                <a:spcPts val="1000"/>
              </a:spcBef>
              <a:buClr>
                <a:schemeClr val="accent1"/>
              </a:buClr>
              <a:buSzPct val="100000"/>
              <a:buFont typeface="Arial"/>
              <a:buChar char="•"/>
              <a:defRPr sz="2000">
                <a:solidFill>
                  <a:schemeClr val="tx1"/>
                </a:solidFill>
                <a:latin typeface="+mn-lt"/>
                <a:ea typeface="+mn-ea"/>
                <a:cs typeface="+mn-cs"/>
              </a:defRPr>
            </a:lvl1pPr>
            <a:lvl2pPr marL="685800" indent="-228600" algn="l" defTabSz="914400" rtl="0">
              <a:lnSpc>
                <a:spcPct val="120000"/>
              </a:lnSpc>
              <a:spcBef>
                <a:spcPts val="500"/>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rtl="0">
              <a:lnSpc>
                <a:spcPct val="120000"/>
              </a:lnSpc>
              <a:spcBef>
                <a:spcPts val="500"/>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rtl="0">
              <a:lnSpc>
                <a:spcPct val="120000"/>
              </a:lnSpc>
              <a:spcBef>
                <a:spcPts val="500"/>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5pPr>
            <a:lvl6pPr marL="25146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9pPr>
          </a:lstStyle>
          <a:p>
            <a:pPr>
              <a:defRPr/>
            </a:pPr>
            <a:endParaRPr lang="es-ES"/>
          </a:p>
          <a:p>
            <a:pPr>
              <a:defRPr/>
            </a:pPr>
            <a:endParaRPr lang="es-ES"/>
          </a:p>
          <a:p>
            <a:pPr>
              <a:defRPr/>
            </a:pPr>
            <a:endParaRPr lang="es-ES"/>
          </a:p>
          <a:p>
            <a:pPr>
              <a:defRPr/>
            </a:pPr>
            <a:endParaRPr lang="es-ES"/>
          </a:p>
        </p:txBody>
      </p:sp>
      <p:sp>
        <p:nvSpPr>
          <p:cNvPr id="1987211786" name="Marcador de contenido 2"/>
          <p:cNvSpPr txBox="1"/>
          <p:nvPr/>
        </p:nvSpPr>
        <p:spPr bwMode="auto">
          <a:xfrm>
            <a:off x="6205193" y="1553633"/>
            <a:ext cx="5656854" cy="4545325"/>
          </a:xfrm>
          <a:prstGeom prst="rect">
            <a:avLst/>
          </a:prstGeom>
        </p:spPr>
        <p:txBody>
          <a:bodyPr vert="horz" lIns="91440" tIns="45720" rIns="91440" bIns="45720" rtlCol="0" anchor="t">
            <a:normAutofit/>
          </a:bodyPr>
          <a:lstStyle>
            <a:lvl1pPr marL="228600" indent="-228600" algn="l" defTabSz="914400" rtl="0">
              <a:lnSpc>
                <a:spcPct val="120000"/>
              </a:lnSpc>
              <a:spcBef>
                <a:spcPts val="1000"/>
              </a:spcBef>
              <a:buClr>
                <a:schemeClr val="accent1"/>
              </a:buClr>
              <a:buSzPct val="100000"/>
              <a:buFont typeface="Arial"/>
              <a:buChar char="•"/>
              <a:defRPr sz="2000">
                <a:solidFill>
                  <a:schemeClr val="tx1"/>
                </a:solidFill>
                <a:latin typeface="+mn-lt"/>
                <a:ea typeface="+mn-ea"/>
                <a:cs typeface="+mn-cs"/>
              </a:defRPr>
            </a:lvl1pPr>
            <a:lvl2pPr marL="685800" indent="-228600" algn="l" defTabSz="914400" rtl="0">
              <a:lnSpc>
                <a:spcPct val="120000"/>
              </a:lnSpc>
              <a:spcBef>
                <a:spcPts val="500"/>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rtl="0">
              <a:lnSpc>
                <a:spcPct val="120000"/>
              </a:lnSpc>
              <a:spcBef>
                <a:spcPts val="500"/>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rtl="0">
              <a:lnSpc>
                <a:spcPct val="120000"/>
              </a:lnSpc>
              <a:spcBef>
                <a:spcPts val="500"/>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5pPr>
            <a:lvl6pPr marL="25146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9pPr>
          </a:lstStyle>
          <a:p>
            <a:pPr>
              <a:defRPr/>
            </a:pPr>
            <a:r>
              <a:rPr lang="es-ES"/>
              <a:t>RESPUESTA</a:t>
            </a:r>
            <a:endParaRPr/>
          </a:p>
          <a:p>
            <a:pPr lvl="1">
              <a:defRPr/>
            </a:pPr>
            <a:r>
              <a:rPr lang="es-ES"/>
              <a:t>Se incluyen los elementos que indican a través de un código numérico y un breve mensaje. Se indica si la petición ha tenido éxito, o ha habido un error, en cuyo caso se indica el error.</a:t>
            </a:r>
            <a:endParaRPr/>
          </a:p>
        </p:txBody>
      </p:sp>
      <p:pic>
        <p:nvPicPr>
          <p:cNvPr id="336782738" name="Picture 2"/>
          <p:cNvPicPr>
            <a:picLocks noChangeAspect="1" noChangeArrowheads="1"/>
          </p:cNvPicPr>
          <p:nvPr/>
        </p:nvPicPr>
        <p:blipFill>
          <a:blip r:embed="rId3"/>
          <a:stretch/>
        </p:blipFill>
        <p:spPr bwMode="auto">
          <a:xfrm>
            <a:off x="6486214" y="3391638"/>
            <a:ext cx="5094812" cy="2669041"/>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42237076" name="Título 1"/>
          <p:cNvSpPr>
            <a:spLocks noGrp="1"/>
          </p:cNvSpPr>
          <p:nvPr>
            <p:ph type="title"/>
          </p:nvPr>
        </p:nvSpPr>
        <p:spPr bwMode="auto">
          <a:xfrm>
            <a:off x="1290909" y="798974"/>
            <a:ext cx="9610182" cy="601226"/>
          </a:xfrm>
        </p:spPr>
        <p:txBody>
          <a:bodyPr rtlCol="0"/>
          <a:lstStyle/>
          <a:p>
            <a:pPr rtl="0">
              <a:defRPr/>
            </a:pPr>
            <a:r>
              <a:rPr lang="es-ES"/>
              <a:t>Tecnologías asociadas</a:t>
            </a:r>
            <a:endParaRPr/>
          </a:p>
        </p:txBody>
      </p:sp>
      <p:sp>
        <p:nvSpPr>
          <p:cNvPr id="1479868726" name="Marcador de texto 3"/>
          <p:cNvSpPr>
            <a:spLocks noGrp="1"/>
          </p:cNvSpPr>
          <p:nvPr>
            <p:ph type="body" sz="half" idx="2"/>
          </p:nvPr>
        </p:nvSpPr>
        <p:spPr bwMode="auto">
          <a:xfrm>
            <a:off x="7873638" y="5144980"/>
            <a:ext cx="3365492" cy="914046"/>
          </a:xfrm>
        </p:spPr>
        <p:txBody>
          <a:bodyPr rtlCol="0">
            <a:normAutofit fontScale="77500" lnSpcReduction="20000"/>
          </a:bodyPr>
          <a:lstStyle/>
          <a:p>
            <a:pPr rtl="0">
              <a:defRPr/>
            </a:pPr>
            <a:r>
              <a:rPr lang="es-ES"/>
              <a:t>Lenguaje de código abierto que queda embebido en las páginas HTML y permite modelar la peticiones y posteriores respuestas de recuperación de un recurso.  </a:t>
            </a:r>
            <a:r>
              <a:rPr lang="es-ES" u="sng">
                <a:hlinkClick r:id="rId3" tooltip=""/>
              </a:rPr>
              <a:t>Historia</a:t>
            </a:r>
            <a:endParaRPr lang="es-ES"/>
          </a:p>
        </p:txBody>
      </p:sp>
      <p:sp>
        <p:nvSpPr>
          <p:cNvPr id="386342183" name="Marcador de texto 6"/>
          <p:cNvSpPr>
            <a:spLocks noGrp="1"/>
          </p:cNvSpPr>
          <p:nvPr>
            <p:ph type="body" sz="half" idx="14"/>
          </p:nvPr>
        </p:nvSpPr>
        <p:spPr bwMode="auto"/>
        <p:txBody>
          <a:bodyPr rtlCol="0">
            <a:normAutofit fontScale="92500" lnSpcReduction="20000"/>
          </a:bodyPr>
          <a:lstStyle/>
          <a:p>
            <a:pPr rtl="0">
              <a:defRPr/>
            </a:pPr>
            <a:r>
              <a:rPr lang="es-ES"/>
              <a:t>Sistema de gestión de bases de datos, que se utiliza para almacenar y administrar la información.</a:t>
            </a:r>
            <a:endParaRPr/>
          </a:p>
        </p:txBody>
      </p:sp>
      <p:sp>
        <p:nvSpPr>
          <p:cNvPr id="1922526796" name="Marcador de texto 7"/>
          <p:cNvSpPr>
            <a:spLocks noGrp="1"/>
          </p:cNvSpPr>
          <p:nvPr>
            <p:ph type="body" sz="half" idx="15"/>
          </p:nvPr>
        </p:nvSpPr>
        <p:spPr bwMode="auto"/>
        <p:txBody>
          <a:bodyPr rtlCol="0">
            <a:normAutofit fontScale="92500" lnSpcReduction="20000"/>
          </a:bodyPr>
          <a:lstStyle/>
          <a:p>
            <a:pPr rtl="0">
              <a:defRPr/>
            </a:pPr>
            <a:r>
              <a:rPr lang="es-ES"/>
              <a:t>Servidor de páginas web HTTP de código abierto, aloja los recursos web.</a:t>
            </a:r>
            <a:endParaRPr/>
          </a:p>
        </p:txBody>
      </p:sp>
      <p:sp>
        <p:nvSpPr>
          <p:cNvPr id="1484859995" name="Marcador de texto 8"/>
          <p:cNvSpPr>
            <a:spLocks noGrp="1"/>
          </p:cNvSpPr>
          <p:nvPr>
            <p:ph type="body" sz="quarter" idx="16"/>
          </p:nvPr>
        </p:nvSpPr>
        <p:spPr bwMode="auto"/>
        <p:txBody>
          <a:bodyPr rtlCol="0"/>
          <a:lstStyle/>
          <a:p>
            <a:pPr>
              <a:defRPr/>
            </a:pPr>
            <a:r>
              <a:rPr lang="es-ES" sz="1800"/>
              <a:t>El desarrollo de aplicaciones web puede realizarse a través de varias tecnologías. En la actualidad, algunas de las más comunes son Java EE y AMP. En este módulo, nos vamos a centrar en la segunda. La tecnología </a:t>
            </a:r>
            <a:r>
              <a:rPr lang="es-ES" sz="1800" b="1"/>
              <a:t>AMP</a:t>
            </a:r>
            <a:r>
              <a:rPr lang="es-ES" sz="1800"/>
              <a:t> (</a:t>
            </a:r>
            <a:r>
              <a:rPr lang="es-ES" sz="1800" i="1"/>
              <a:t>Apache + MySQL + PHP/Perl/Python</a:t>
            </a:r>
            <a:r>
              <a:rPr lang="es-ES" sz="1800"/>
              <a:t>) es una arquitectura de código libre que permite desarrollar todo tipo de aplicaciones web.</a:t>
            </a:r>
            <a:endParaRPr/>
          </a:p>
          <a:p>
            <a:pPr rtl="0">
              <a:defRPr/>
            </a:pPr>
            <a:endParaRPr lang="es-ES"/>
          </a:p>
        </p:txBody>
      </p:sp>
      <p:pic>
        <p:nvPicPr>
          <p:cNvPr id="1500888066" name="Gráfico 10" descr="Bombilla"/>
          <p:cNvPicPr>
            <a:picLocks noChangeAspect="1"/>
          </p:cNvPicPr>
          <p:nvPr/>
        </p:nvPicPr>
        <p:blipFill>
          <a:blip r:embed="rId4">
            <a:extLst>
              <a:ext uri="{96DAC541-7B7A-43D3-8B79-37D633B846F1}">
                <asvg:svgBlip xmlns:asvg="http://schemas.microsoft.com/office/drawing/2016/SVG/main" r:embed="rId5"/>
              </a:ext>
            </a:extLst>
          </a:blip>
          <a:stretch/>
        </p:blipFill>
        <p:spPr bwMode="auto">
          <a:xfrm>
            <a:off x="10028262" y="206686"/>
            <a:ext cx="1122450" cy="1122450"/>
          </a:xfrm>
          <a:prstGeom prst="rect">
            <a:avLst/>
          </a:prstGeom>
        </p:spPr>
      </p:pic>
      <p:pic>
        <p:nvPicPr>
          <p:cNvPr id="1773533147" name="Marcador de contenido 20"/>
          <p:cNvPicPr>
            <a:picLocks noChangeAspect="1" noGrp="1"/>
          </p:cNvPicPr>
          <p:nvPr>
            <p:ph idx="1"/>
          </p:nvPr>
        </p:nvPicPr>
        <p:blipFill>
          <a:blip r:embed="rId6"/>
          <a:stretch/>
        </p:blipFill>
        <p:spPr bwMode="auto">
          <a:xfrm>
            <a:off x="1300163" y="3394941"/>
            <a:ext cx="3024187" cy="1374630"/>
          </a:xfrm>
        </p:spPr>
      </p:pic>
      <p:pic>
        <p:nvPicPr>
          <p:cNvPr id="1793826015" name="Marcador de contenido 24"/>
          <p:cNvPicPr>
            <a:picLocks noChangeAspect="1" noGrp="1"/>
          </p:cNvPicPr>
          <p:nvPr>
            <p:ph idx="12"/>
          </p:nvPr>
        </p:nvPicPr>
        <p:blipFill>
          <a:blip r:embed="rId7"/>
          <a:stretch/>
        </p:blipFill>
        <p:spPr bwMode="auto">
          <a:xfrm>
            <a:off x="4602163" y="3299630"/>
            <a:ext cx="3024187" cy="1565253"/>
          </a:xfrm>
        </p:spPr>
      </p:pic>
      <p:pic>
        <p:nvPicPr>
          <p:cNvPr id="1656470986" name="Marcador de contenido 26"/>
          <p:cNvPicPr>
            <a:picLocks noChangeAspect="1" noGrp="1"/>
          </p:cNvPicPr>
          <p:nvPr>
            <p:ph idx="13"/>
          </p:nvPr>
        </p:nvPicPr>
        <p:blipFill>
          <a:blip r:embed="rId8"/>
          <a:stretch/>
        </p:blipFill>
        <p:spPr bwMode="auto">
          <a:xfrm>
            <a:off x="7874000" y="3322788"/>
            <a:ext cx="3024187" cy="1518936"/>
          </a:xfr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51793161" name="Marcador de contenido 2"/>
          <p:cNvSpPr>
            <a:spLocks noGrp="1"/>
          </p:cNvSpPr>
          <p:nvPr>
            <p:ph idx="1"/>
          </p:nvPr>
        </p:nvSpPr>
        <p:spPr bwMode="auto">
          <a:xfrm>
            <a:off x="779461" y="1553633"/>
            <a:ext cx="4911129" cy="4545325"/>
          </a:xfrm>
        </p:spPr>
        <p:txBody>
          <a:bodyPr rtlCol="0">
            <a:normAutofit fontScale="92500" lnSpcReduction="20000"/>
          </a:bodyPr>
          <a:lstStyle/>
          <a:p>
            <a:pPr lvl="1">
              <a:defRPr/>
            </a:pPr>
            <a:r>
              <a:rPr lang="es-ES"/>
              <a:t>El usuario escribe la dirección de la página web en su navegador</a:t>
            </a:r>
            <a:endParaRPr/>
          </a:p>
          <a:p>
            <a:pPr lvl="1">
              <a:defRPr/>
            </a:pPr>
            <a:r>
              <a:rPr lang="es-ES"/>
              <a:t>(1) El navegador la solicita al servidor web correspondiente (este paso requiere la participación de máquinas intermedias que no se comentan aquí)</a:t>
            </a:r>
            <a:endParaRPr/>
          </a:p>
          <a:p>
            <a:pPr lvl="1">
              <a:defRPr/>
            </a:pPr>
            <a:r>
              <a:rPr lang="es-ES"/>
              <a:t>(2) El servidor detecta que es un programa PHP y lo envía al intérprete del lenguaje</a:t>
            </a:r>
            <a:endParaRPr/>
          </a:p>
          <a:p>
            <a:pPr lvl="1">
              <a:defRPr/>
            </a:pPr>
            <a:r>
              <a:rPr lang="es-ES"/>
              <a:t>(3) El intérprete del lenguaje completa la ejecución del programa.</a:t>
            </a:r>
            <a:endParaRPr/>
          </a:p>
          <a:p>
            <a:pPr lvl="1">
              <a:defRPr/>
            </a:pPr>
            <a:r>
              <a:rPr lang="es-ES"/>
              <a:t>(4) El resultado final del programa (por ejemplo, el código fuente de una página web) se envía al servidor</a:t>
            </a:r>
            <a:endParaRPr/>
          </a:p>
          <a:p>
            <a:pPr lvl="1">
              <a:defRPr/>
            </a:pPr>
            <a:r>
              <a:rPr lang="es-ES"/>
              <a:t>(5) El servidor envía el fichero al navegador</a:t>
            </a:r>
            <a:endParaRPr/>
          </a:p>
          <a:p>
            <a:pPr lvl="1">
              <a:defRPr/>
            </a:pPr>
            <a:r>
              <a:rPr lang="es-ES"/>
              <a:t>El navegador muestra la página web al usuario</a:t>
            </a:r>
            <a:endParaRPr/>
          </a:p>
          <a:p>
            <a:pPr lvl="0" rtl="0">
              <a:defRPr/>
            </a:pPr>
            <a:endParaRPr lang="es-ES"/>
          </a:p>
        </p:txBody>
      </p:sp>
      <p:pic>
        <p:nvPicPr>
          <p:cNvPr id="1994836065" name="Gráfico 5" descr="Bombilla"/>
          <p:cNvPicPr>
            <a:picLocks noChangeAspect="1"/>
          </p:cNvPicPr>
          <p:nvPr/>
        </p:nvPicPr>
        <p:blipFill>
          <a:blip r:embed="rId3"/>
          <a:stretch/>
        </p:blipFill>
        <p:spPr bwMode="auto">
          <a:xfrm>
            <a:off x="10028262" y="206686"/>
            <a:ext cx="1122450" cy="1122450"/>
          </a:xfrm>
          <a:prstGeom prst="rect">
            <a:avLst/>
          </a:prstGeom>
        </p:spPr>
      </p:pic>
      <p:sp>
        <p:nvSpPr>
          <p:cNvPr id="871631916" name="Título 1"/>
          <p:cNvSpPr>
            <a:spLocks noGrp="1"/>
          </p:cNvSpPr>
          <p:nvPr>
            <p:ph type="title"/>
          </p:nvPr>
        </p:nvSpPr>
        <p:spPr bwMode="auto">
          <a:xfrm>
            <a:off x="1290909" y="798974"/>
            <a:ext cx="9610182" cy="601226"/>
          </a:xfrm>
        </p:spPr>
        <p:txBody>
          <a:bodyPr rtlCol="0"/>
          <a:lstStyle/>
          <a:p>
            <a:pPr rtl="0">
              <a:defRPr/>
            </a:pPr>
            <a:r>
              <a:rPr lang="es-ES"/>
              <a:t>Tecnologías asociadas - PHP</a:t>
            </a:r>
            <a:endParaRPr/>
          </a:p>
        </p:txBody>
      </p:sp>
      <p:pic>
        <p:nvPicPr>
          <p:cNvPr id="634528383" name="Picture 2" descr="Navegador + Servidor + PHP + Documento"/>
          <p:cNvPicPr>
            <a:picLocks noChangeAspect="1" noChangeArrowheads="1"/>
          </p:cNvPicPr>
          <p:nvPr/>
        </p:nvPicPr>
        <p:blipFill>
          <a:blip r:embed="rId4"/>
          <a:stretch/>
        </p:blipFill>
        <p:spPr bwMode="auto">
          <a:xfrm>
            <a:off x="5903650" y="2089209"/>
            <a:ext cx="6072328" cy="3215158"/>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7559285" name="Marcador de contenido 2"/>
          <p:cNvSpPr>
            <a:spLocks noGrp="1"/>
          </p:cNvSpPr>
          <p:nvPr>
            <p:ph idx="1"/>
          </p:nvPr>
        </p:nvSpPr>
        <p:spPr bwMode="auto">
          <a:xfrm>
            <a:off x="779461" y="1553634"/>
            <a:ext cx="4911129" cy="4740162"/>
          </a:xfrm>
        </p:spPr>
        <p:txBody>
          <a:bodyPr rtlCol="0">
            <a:normAutofit fontScale="85000" lnSpcReduction="20000"/>
          </a:bodyPr>
          <a:lstStyle/>
          <a:p>
            <a:pPr lvl="1">
              <a:defRPr/>
            </a:pPr>
            <a:r>
              <a:rPr lang="es-ES"/>
              <a:t>El usuario escribe la dirección en su navegador</a:t>
            </a:r>
            <a:endParaRPr/>
          </a:p>
          <a:p>
            <a:pPr lvl="1">
              <a:defRPr/>
            </a:pPr>
            <a:r>
              <a:rPr lang="es-ES"/>
              <a:t>(1) El navegador la solicita al servidor web correspondiente (este paso requiere la participación de máquinas intermedias que no se comentan aquí)</a:t>
            </a:r>
            <a:endParaRPr/>
          </a:p>
          <a:p>
            <a:pPr lvl="1">
              <a:defRPr/>
            </a:pPr>
            <a:r>
              <a:rPr lang="es-ES"/>
              <a:t>(2) El servidor detecta que es un programa PHP y lo envía al intérprete del lenguaje</a:t>
            </a:r>
            <a:endParaRPr/>
          </a:p>
          <a:p>
            <a:pPr lvl="1">
              <a:defRPr/>
            </a:pPr>
            <a:r>
              <a:rPr lang="es-ES"/>
              <a:t>(3) El intérprete ejecuta el programa. Si el programa incluye consultas a la BBDD, estas se realizan.</a:t>
            </a:r>
            <a:endParaRPr/>
          </a:p>
          <a:p>
            <a:pPr lvl="1">
              <a:defRPr/>
            </a:pPr>
            <a:r>
              <a:rPr lang="es-ES"/>
              <a:t>(4) La base de datos entrega al intérprete el resultado de las consultas</a:t>
            </a:r>
            <a:endParaRPr/>
          </a:p>
          <a:p>
            <a:pPr lvl="1">
              <a:defRPr/>
            </a:pPr>
            <a:r>
              <a:rPr lang="es-ES"/>
              <a:t>(5) El intérprete del lenguaje completa la ejecución del programa.</a:t>
            </a:r>
            <a:endParaRPr/>
          </a:p>
          <a:p>
            <a:pPr lvl="1">
              <a:defRPr/>
            </a:pPr>
            <a:r>
              <a:rPr lang="es-ES"/>
              <a:t>(6) El resultado final del programa (por ejemplo, el código fuente de una página web) se envía al servidor</a:t>
            </a:r>
            <a:endParaRPr/>
          </a:p>
          <a:p>
            <a:pPr lvl="1">
              <a:defRPr/>
            </a:pPr>
            <a:r>
              <a:rPr lang="es-ES"/>
              <a:t>(7) El servidor envía el fichero al navegador</a:t>
            </a:r>
            <a:endParaRPr/>
          </a:p>
          <a:p>
            <a:pPr lvl="1">
              <a:defRPr/>
            </a:pPr>
            <a:r>
              <a:rPr lang="es-ES"/>
              <a:t>El navegador muestra la página web al usuario</a:t>
            </a:r>
            <a:endParaRPr/>
          </a:p>
        </p:txBody>
      </p:sp>
      <p:pic>
        <p:nvPicPr>
          <p:cNvPr id="1643193547" name="Gráfico 5" descr="Bombilla"/>
          <p:cNvPicPr>
            <a:picLocks noChangeAspect="1"/>
          </p:cNvPicPr>
          <p:nvPr/>
        </p:nvPicPr>
        <p:blipFill>
          <a:blip r:embed="rId3"/>
          <a:stretch/>
        </p:blipFill>
        <p:spPr bwMode="auto">
          <a:xfrm>
            <a:off x="10028262" y="206686"/>
            <a:ext cx="1122450" cy="1122450"/>
          </a:xfrm>
          <a:prstGeom prst="rect">
            <a:avLst/>
          </a:prstGeom>
        </p:spPr>
      </p:pic>
      <p:sp>
        <p:nvSpPr>
          <p:cNvPr id="504925393" name="Título 1"/>
          <p:cNvSpPr>
            <a:spLocks noGrp="1"/>
          </p:cNvSpPr>
          <p:nvPr>
            <p:ph type="title"/>
          </p:nvPr>
        </p:nvSpPr>
        <p:spPr bwMode="auto">
          <a:xfrm>
            <a:off x="1290909" y="798974"/>
            <a:ext cx="9610182" cy="601226"/>
          </a:xfrm>
        </p:spPr>
        <p:txBody>
          <a:bodyPr rtlCol="0"/>
          <a:lstStyle/>
          <a:p>
            <a:pPr rtl="0">
              <a:defRPr/>
            </a:pPr>
            <a:r>
              <a:rPr lang="es-ES"/>
              <a:t>Tecnologías asociadas – PHP + </a:t>
            </a:r>
            <a:r>
              <a:rPr lang="es-ES"/>
              <a:t>Mysql</a:t>
            </a:r>
            <a:endParaRPr lang="es-ES"/>
          </a:p>
        </p:txBody>
      </p:sp>
      <p:pic>
        <p:nvPicPr>
          <p:cNvPr id="1807630636" name="Picture 5" descr="Navegador + Servidor + PHP + Gestor de bases de datos + Documento"/>
          <p:cNvPicPr>
            <a:picLocks noChangeAspect="1" noChangeArrowheads="1"/>
          </p:cNvPicPr>
          <p:nvPr/>
        </p:nvPicPr>
        <p:blipFill>
          <a:blip r:embed="rId4"/>
          <a:stretch/>
        </p:blipFill>
        <p:spPr bwMode="auto">
          <a:xfrm>
            <a:off x="5690590" y="1992487"/>
            <a:ext cx="6249876" cy="3431769"/>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54334513" name="Marcador de contenido 2"/>
          <p:cNvSpPr>
            <a:spLocks noGrp="1"/>
          </p:cNvSpPr>
          <p:nvPr>
            <p:ph idx="1"/>
          </p:nvPr>
        </p:nvSpPr>
        <p:spPr bwMode="auto">
          <a:xfrm>
            <a:off x="779461" y="1553634"/>
            <a:ext cx="10371251" cy="4740162"/>
          </a:xfrm>
        </p:spPr>
        <p:txBody>
          <a:bodyPr rtlCol="0">
            <a:normAutofit/>
          </a:bodyPr>
          <a:lstStyle/>
          <a:p>
            <a:pPr lvl="1">
              <a:defRPr/>
            </a:pPr>
            <a:r>
              <a:rPr lang="es-ES"/>
              <a:t>XAMPP es un entorno de desarrollo para Windows que incluye un servidor web Apache, una base de datos con MySQL y el software de desarrollo en entorno servidor PHP. Este proceso es clave para poder continuar con éxito el resto del módulo.</a:t>
            </a:r>
            <a:endParaRPr/>
          </a:p>
          <a:p>
            <a:pPr lvl="1">
              <a:defRPr/>
            </a:pPr>
            <a:endParaRPr lang="es-ES"/>
          </a:p>
          <a:p>
            <a:pPr lvl="1">
              <a:defRPr/>
            </a:pPr>
            <a:r>
              <a:rPr lang="es-ES"/>
              <a:t>Instalación y uso de </a:t>
            </a:r>
            <a:r>
              <a:rPr lang="es-ES"/>
              <a:t>Xampp</a:t>
            </a:r>
            <a:r>
              <a:rPr lang="es-ES"/>
              <a:t>. </a:t>
            </a:r>
            <a:r>
              <a:rPr lang="es-ES" u="sng">
                <a:hlinkClick r:id="rId3" tooltip=""/>
              </a:rPr>
              <a:t>Link</a:t>
            </a:r>
            <a:r>
              <a:rPr lang="es-ES"/>
              <a:t>.</a:t>
            </a:r>
            <a:endParaRPr/>
          </a:p>
          <a:p>
            <a:pPr lvl="1">
              <a:defRPr/>
            </a:pPr>
            <a:r>
              <a:rPr lang="es-ES"/>
              <a:t>Configuración de Apache. </a:t>
            </a:r>
            <a:r>
              <a:rPr lang="es-ES" u="sng">
                <a:hlinkClick r:id="rId4" tooltip=""/>
              </a:rPr>
              <a:t>Link</a:t>
            </a:r>
            <a:r>
              <a:rPr lang="es-ES"/>
              <a:t>.</a:t>
            </a:r>
            <a:endParaRPr/>
          </a:p>
          <a:p>
            <a:pPr lvl="1">
              <a:defRPr/>
            </a:pPr>
            <a:endParaRPr lang="es-ES"/>
          </a:p>
        </p:txBody>
      </p:sp>
      <p:pic>
        <p:nvPicPr>
          <p:cNvPr id="1915077206" name="Gráfico 5" descr="Bombilla"/>
          <p:cNvPicPr>
            <a:picLocks noChangeAspect="1"/>
          </p:cNvPicPr>
          <p:nvPr/>
        </p:nvPicPr>
        <p:blipFill>
          <a:blip r:embed="rId5"/>
          <a:stretch/>
        </p:blipFill>
        <p:spPr bwMode="auto">
          <a:xfrm>
            <a:off x="10028262" y="206686"/>
            <a:ext cx="1122450" cy="1122450"/>
          </a:xfrm>
          <a:prstGeom prst="rect">
            <a:avLst/>
          </a:prstGeom>
        </p:spPr>
      </p:pic>
      <p:sp>
        <p:nvSpPr>
          <p:cNvPr id="1905049079" name="Título 1"/>
          <p:cNvSpPr>
            <a:spLocks noGrp="1"/>
          </p:cNvSpPr>
          <p:nvPr>
            <p:ph type="title"/>
          </p:nvPr>
        </p:nvSpPr>
        <p:spPr bwMode="auto">
          <a:xfrm>
            <a:off x="1290909" y="798974"/>
            <a:ext cx="9610182" cy="601226"/>
          </a:xfrm>
        </p:spPr>
        <p:txBody>
          <a:bodyPr rtlCol="0"/>
          <a:lstStyle/>
          <a:p>
            <a:pPr rtl="0">
              <a:defRPr/>
            </a:pPr>
            <a:r>
              <a:rPr lang="es-ES"/>
              <a:t>Tecnologías asociadas – XAMPP</a:t>
            </a:r>
            <a:endParaRPr/>
          </a:p>
        </p:txBody>
      </p:sp>
      <p:pic>
        <p:nvPicPr>
          <p:cNvPr id="738909946" name="Imagen 7"/>
          <p:cNvPicPr>
            <a:picLocks noChangeAspect="1"/>
          </p:cNvPicPr>
          <p:nvPr/>
        </p:nvPicPr>
        <p:blipFill>
          <a:blip r:embed="rId6"/>
          <a:stretch/>
        </p:blipFill>
        <p:spPr bwMode="auto">
          <a:xfrm>
            <a:off x="6063652" y="2808855"/>
            <a:ext cx="5087059" cy="299126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52316373" name="Título 1"/>
          <p:cNvSpPr>
            <a:spLocks noGrp="1"/>
          </p:cNvSpPr>
          <p:nvPr>
            <p:ph type="title"/>
          </p:nvPr>
        </p:nvSpPr>
        <p:spPr bwMode="auto">
          <a:xfrm>
            <a:off x="1294363" y="804519"/>
            <a:ext cx="9603275" cy="1049235"/>
          </a:xfrm>
        </p:spPr>
        <p:txBody>
          <a:bodyPr rtlCol="0"/>
          <a:lstStyle/>
          <a:p>
            <a:pPr rtl="0">
              <a:defRPr/>
            </a:pPr>
            <a:r>
              <a:rPr lang="es-ES"/>
              <a:t>introducción</a:t>
            </a:r>
            <a:endParaRPr/>
          </a:p>
        </p:txBody>
      </p:sp>
      <p:sp>
        <p:nvSpPr>
          <p:cNvPr id="2085927313" name="Marcador de contenido 2"/>
          <p:cNvSpPr>
            <a:spLocks noGrp="1"/>
          </p:cNvSpPr>
          <p:nvPr>
            <p:ph idx="1"/>
          </p:nvPr>
        </p:nvSpPr>
        <p:spPr bwMode="auto">
          <a:xfrm>
            <a:off x="1294362" y="1553634"/>
            <a:ext cx="9603275" cy="4412160"/>
          </a:xfrm>
        </p:spPr>
        <p:txBody>
          <a:bodyPr rtlCol="0">
            <a:normAutofit/>
          </a:bodyPr>
          <a:lstStyle/>
          <a:p>
            <a:pPr lvl="0" rtl="0">
              <a:defRPr/>
            </a:pPr>
            <a:r>
              <a:rPr lang="es-ES"/>
              <a:t>El desarrollo web en entorno servidor es uno de los pilares fundamentales de la implementación web en la actualidad. </a:t>
            </a:r>
            <a:endParaRPr/>
          </a:p>
          <a:p>
            <a:pPr lvl="0" rtl="0">
              <a:defRPr/>
            </a:pPr>
            <a:r>
              <a:rPr lang="es-ES"/>
              <a:t>La construcción de este entorno permitirá al cliente acceder a infinitos recursos servidos de forma estática o dinámica. </a:t>
            </a:r>
            <a:endParaRPr/>
          </a:p>
          <a:p>
            <a:pPr lvl="0" rtl="0">
              <a:defRPr/>
            </a:pPr>
            <a:r>
              <a:rPr lang="es-ES"/>
              <a:t>Estos sistemas se organizan en módulos y capas que optimizan su construcción y funcionamiento.</a:t>
            </a:r>
            <a:endParaRPr/>
          </a:p>
          <a:p>
            <a:pPr lvl="0" rtl="0">
              <a:defRPr/>
            </a:pPr>
            <a:r>
              <a:rPr lang="es-ES"/>
              <a:t>Analizaremos el funcionamiento de las peticiones y respuestas sobre un servidor, centrándonos en las páginas web dinámicas, gracias a las cuales la respuesta, en cada momento, se adaptará a la petición del usuario.</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62328138" name="Título 1"/>
          <p:cNvSpPr>
            <a:spLocks noGrp="1"/>
          </p:cNvSpPr>
          <p:nvPr>
            <p:ph type="title"/>
          </p:nvPr>
        </p:nvSpPr>
        <p:spPr bwMode="auto">
          <a:xfrm>
            <a:off x="1294362" y="504399"/>
            <a:ext cx="9603275" cy="1049235"/>
          </a:xfrm>
        </p:spPr>
        <p:txBody>
          <a:bodyPr rtlCol="0"/>
          <a:lstStyle/>
          <a:p>
            <a:pPr rtl="0">
              <a:defRPr/>
            </a:pPr>
            <a:r>
              <a:rPr lang="es-ES"/>
              <a:t>Modelos de programación en entornos cliente/ servidor</a:t>
            </a:r>
            <a:endParaRPr/>
          </a:p>
        </p:txBody>
      </p:sp>
      <p:sp>
        <p:nvSpPr>
          <p:cNvPr id="1261848918" name="Marcador de contenido 2"/>
          <p:cNvSpPr>
            <a:spLocks noGrp="1"/>
          </p:cNvSpPr>
          <p:nvPr>
            <p:ph idx="1"/>
          </p:nvPr>
        </p:nvSpPr>
        <p:spPr bwMode="auto">
          <a:xfrm>
            <a:off x="1294362" y="1553633"/>
            <a:ext cx="9603275" cy="4660735"/>
          </a:xfrm>
        </p:spPr>
        <p:txBody>
          <a:bodyPr rtlCol="0">
            <a:normAutofit fontScale="92500" lnSpcReduction="10000"/>
          </a:bodyPr>
          <a:lstStyle/>
          <a:p>
            <a:pPr lvl="0" rtl="0">
              <a:defRPr/>
            </a:pPr>
            <a:r>
              <a:rPr lang="es-ES"/>
              <a:t>El funcionamiento de la Web es posible gracias a la  coexistencia de una serie de componentes hardware y  software:</a:t>
            </a:r>
            <a:endParaRPr/>
          </a:p>
          <a:p>
            <a:pPr lvl="1">
              <a:defRPr/>
            </a:pPr>
            <a:r>
              <a:rPr lang="es-ES"/>
              <a:t>Hubs</a:t>
            </a:r>
            <a:r>
              <a:rPr lang="es-ES"/>
              <a:t>, repetidores, puentes, pasarelas, enrutadores, etc.</a:t>
            </a:r>
            <a:endParaRPr/>
          </a:p>
          <a:p>
            <a:pPr lvl="1">
              <a:defRPr/>
            </a:pPr>
            <a:r>
              <a:rPr lang="es-ES"/>
              <a:t>Protocolos de comunicaciones (TCP, IP, HTTP, FTP, etc.) </a:t>
            </a:r>
            <a:endParaRPr/>
          </a:p>
          <a:p>
            <a:pPr lvl="1">
              <a:defRPr/>
            </a:pPr>
            <a:r>
              <a:rPr lang="es-ES"/>
              <a:t>Sistema de nombres de dominio (DNS) para la búsqueda y  utilización de recursos.</a:t>
            </a:r>
            <a:endParaRPr/>
          </a:p>
          <a:p>
            <a:pPr lvl="1">
              <a:defRPr/>
            </a:pPr>
            <a:r>
              <a:rPr lang="es-ES"/>
              <a:t>Software específico para consumir los recursos.</a:t>
            </a:r>
            <a:endParaRPr/>
          </a:p>
          <a:p>
            <a:pPr>
              <a:defRPr/>
            </a:pPr>
            <a:r>
              <a:rPr lang="es-ES"/>
              <a:t>Componentes semánticos:</a:t>
            </a:r>
            <a:endParaRPr/>
          </a:p>
          <a:p>
            <a:pPr lvl="1">
              <a:defRPr/>
            </a:pPr>
            <a:r>
              <a:rPr lang="es-ES" b="1"/>
              <a:t>URI:</a:t>
            </a:r>
            <a:r>
              <a:rPr lang="es-ES"/>
              <a:t> Uniform </a:t>
            </a:r>
            <a:r>
              <a:rPr lang="es-ES"/>
              <a:t>Resource</a:t>
            </a:r>
            <a:r>
              <a:rPr lang="es-ES"/>
              <a:t> </a:t>
            </a:r>
            <a:r>
              <a:rPr lang="es-ES"/>
              <a:t>Identifier</a:t>
            </a:r>
            <a:r>
              <a:rPr lang="es-ES"/>
              <a:t>.  Identifica los recursos web para su acceso y manipulación. Dos tipos. URN (Uniform </a:t>
            </a:r>
            <a:r>
              <a:rPr lang="es-ES"/>
              <a:t>Resource</a:t>
            </a:r>
            <a:r>
              <a:rPr lang="es-ES"/>
              <a:t> </a:t>
            </a:r>
            <a:r>
              <a:rPr lang="es-ES"/>
              <a:t>Name</a:t>
            </a:r>
            <a:r>
              <a:rPr lang="es-ES"/>
              <a:t>) y </a:t>
            </a:r>
            <a:r>
              <a:rPr lang="es-ES" b="1" i="1"/>
              <a:t>URL</a:t>
            </a:r>
            <a:r>
              <a:rPr lang="es-ES"/>
              <a:t> (</a:t>
            </a:r>
            <a:r>
              <a:rPr lang="es-ES" u="sng">
                <a:hlinkClick r:id="rId3" tooltip=""/>
              </a:rPr>
              <a:t>Uniform </a:t>
            </a:r>
            <a:r>
              <a:rPr lang="es-ES" u="sng">
                <a:hlinkClick r:id="rId3" tooltip=""/>
              </a:rPr>
              <a:t>Resource</a:t>
            </a:r>
            <a:r>
              <a:rPr lang="es-ES" u="sng">
                <a:hlinkClick r:id="rId3" tooltip=""/>
              </a:rPr>
              <a:t> </a:t>
            </a:r>
            <a:r>
              <a:rPr lang="es-ES" u="sng">
                <a:hlinkClick r:id="rId3" tooltip=""/>
              </a:rPr>
              <a:t>Locator</a:t>
            </a:r>
            <a:r>
              <a:rPr lang="es-ES"/>
              <a:t>)</a:t>
            </a:r>
            <a:endParaRPr/>
          </a:p>
          <a:p>
            <a:pPr lvl="1">
              <a:defRPr/>
            </a:pPr>
            <a:r>
              <a:rPr lang="es-ES" b="1"/>
              <a:t>HTML</a:t>
            </a:r>
            <a:r>
              <a:rPr lang="es-ES"/>
              <a:t>: </a:t>
            </a:r>
            <a:r>
              <a:rPr lang="es-ES"/>
              <a:t>HyperText</a:t>
            </a:r>
            <a:r>
              <a:rPr lang="es-ES"/>
              <a:t> </a:t>
            </a:r>
            <a:r>
              <a:rPr lang="es-ES"/>
              <a:t>Markup</a:t>
            </a:r>
            <a:r>
              <a:rPr lang="es-ES"/>
              <a:t> </a:t>
            </a:r>
            <a:r>
              <a:rPr lang="es-ES"/>
              <a:t>Language</a:t>
            </a:r>
            <a:r>
              <a:rPr lang="es-ES"/>
              <a:t>. Lenguaje de marcas. Provee una representación de los documentos hipertexto en ASCII. Permite formatear texto, integrar imágenes, etc.</a:t>
            </a:r>
            <a:endParaRPr/>
          </a:p>
          <a:p>
            <a:pPr lvl="1">
              <a:defRPr/>
            </a:pPr>
            <a:r>
              <a:rPr lang="es-ES" b="1"/>
              <a:t>HTTP</a:t>
            </a:r>
            <a:r>
              <a:rPr lang="es-ES"/>
              <a:t>: </a:t>
            </a:r>
            <a:r>
              <a:rPr lang="es-ES"/>
              <a:t>Hypertext</a:t>
            </a:r>
            <a:r>
              <a:rPr lang="es-ES"/>
              <a:t> Transfer </a:t>
            </a:r>
            <a:r>
              <a:rPr lang="es-ES"/>
              <a:t>Protocol</a:t>
            </a:r>
            <a:r>
              <a:rPr lang="es-ES"/>
              <a:t>. Protocolo que permite a los componentes web comunicarse de una forma estándar y bien definida. Define el formato y el significado de los mensajes.</a:t>
            </a:r>
            <a:endParaRPr/>
          </a:p>
          <a:p>
            <a:pPr>
              <a:defRPr/>
            </a:pPr>
            <a:endParaRPr lang="es-ES"/>
          </a:p>
          <a:p>
            <a:pPr>
              <a:defRPr/>
            </a:pPr>
            <a:endParaRPr lang="es-E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52845167" name="Título 1"/>
          <p:cNvSpPr>
            <a:spLocks noGrp="1"/>
          </p:cNvSpPr>
          <p:nvPr>
            <p:ph type="title"/>
          </p:nvPr>
        </p:nvSpPr>
        <p:spPr bwMode="auto">
          <a:xfrm>
            <a:off x="1294362" y="504399"/>
            <a:ext cx="9603275" cy="1049235"/>
          </a:xfrm>
        </p:spPr>
        <p:txBody>
          <a:bodyPr rtlCol="0"/>
          <a:lstStyle/>
          <a:p>
            <a:pPr rtl="0">
              <a:defRPr/>
            </a:pPr>
            <a:r>
              <a:rPr lang="es-ES"/>
              <a:t>Modelos de programación en entornos cliente/ servidor</a:t>
            </a:r>
            <a:endParaRPr/>
          </a:p>
        </p:txBody>
      </p:sp>
      <p:pic>
        <p:nvPicPr>
          <p:cNvPr id="2077513135" name="Picture 2"/>
          <p:cNvPicPr>
            <a:picLocks noChangeAspect="1" noChangeArrowheads="1"/>
          </p:cNvPicPr>
          <p:nvPr/>
        </p:nvPicPr>
        <p:blipFill>
          <a:blip r:embed="rId3"/>
          <a:stretch/>
        </p:blipFill>
        <p:spPr bwMode="auto">
          <a:xfrm>
            <a:off x="6251677" y="1606855"/>
            <a:ext cx="5662163" cy="4246622"/>
          </a:xfrm>
          <a:prstGeom prst="rect">
            <a:avLst/>
          </a:prstGeom>
          <a:noFill/>
        </p:spPr>
      </p:pic>
      <p:sp>
        <p:nvSpPr>
          <p:cNvPr id="728839409" name="Marcador de contenido 2"/>
          <p:cNvSpPr>
            <a:spLocks noGrp="1"/>
          </p:cNvSpPr>
          <p:nvPr>
            <p:ph idx="1"/>
          </p:nvPr>
        </p:nvSpPr>
        <p:spPr bwMode="auto">
          <a:xfrm>
            <a:off x="1294362" y="1719172"/>
            <a:ext cx="4708731" cy="4308766"/>
          </a:xfrm>
        </p:spPr>
        <p:txBody>
          <a:bodyPr rtlCol="0">
            <a:normAutofit/>
          </a:bodyPr>
          <a:lstStyle/>
          <a:p>
            <a:pPr lvl="0" rtl="0">
              <a:defRPr/>
            </a:pPr>
            <a:r>
              <a:rPr lang="es-ES" b="1"/>
              <a:t>URL</a:t>
            </a:r>
            <a:r>
              <a:rPr lang="es-ES"/>
              <a:t> típica sería:</a:t>
            </a:r>
            <a:endParaRPr/>
          </a:p>
          <a:p>
            <a:pPr lvl="1">
              <a:defRPr/>
            </a:pPr>
            <a:r>
              <a:rPr lang="es-ES"/>
              <a:t>Protocolo (https, http, ftp, …)</a:t>
            </a:r>
            <a:endParaRPr/>
          </a:p>
          <a:p>
            <a:pPr lvl="1">
              <a:defRPr/>
            </a:pPr>
            <a:r>
              <a:rPr lang="es-ES"/>
              <a:t>Anfitrión (servidor o host)</a:t>
            </a:r>
            <a:endParaRPr/>
          </a:p>
          <a:p>
            <a:pPr lvl="1">
              <a:defRPr/>
            </a:pPr>
            <a:r>
              <a:rPr lang="es-ES"/>
              <a:t>Puerto de red</a:t>
            </a:r>
            <a:endParaRPr/>
          </a:p>
          <a:p>
            <a:pPr lvl="1">
              <a:defRPr/>
            </a:pPr>
            <a:r>
              <a:rPr lang="es-ES"/>
              <a:t>Ruta al recurso</a:t>
            </a:r>
            <a:endParaRPr/>
          </a:p>
          <a:p>
            <a:pPr marL="0" indent="0">
              <a:buNone/>
              <a:defRPr/>
            </a:pPr>
            <a:r>
              <a:rPr lang="es-ES"/>
              <a:t>https://miapp.es:8080/admin/usuario.php</a:t>
            </a:r>
            <a:endParaRPr/>
          </a:p>
        </p:txBody>
      </p:sp>
      <p:sp>
        <p:nvSpPr>
          <p:cNvPr id="524173780" name="CuadroTexto 8"/>
          <p:cNvSpPr txBox="1"/>
          <p:nvPr/>
        </p:nvSpPr>
        <p:spPr bwMode="auto">
          <a:xfrm>
            <a:off x="85509" y="4666085"/>
            <a:ext cx="6226513" cy="1200329"/>
          </a:xfrm>
          <a:prstGeom prst="rect">
            <a:avLst/>
          </a:prstGeom>
          <a:noFill/>
        </p:spPr>
        <p:txBody>
          <a:bodyPr wrap="square">
            <a:spAutoFit/>
          </a:bodyPr>
          <a:lstStyle/>
          <a:p>
            <a:pPr algn="l">
              <a:defRPr/>
            </a:pPr>
            <a:r>
              <a:rPr lang="es-ES" b="0" i="0" u="none" strike="noStrike">
                <a:solidFill>
                  <a:srgbClr val="000000"/>
                </a:solidFill>
              </a:rPr>
              <a:t>esquema://[usuario];[</a:t>
            </a:r>
            <a:r>
              <a:rPr lang="es-ES" b="0" i="0" u="none" strike="noStrike">
                <a:solidFill>
                  <a:srgbClr val="000000"/>
                </a:solidFill>
              </a:rPr>
              <a:t>password</a:t>
            </a:r>
            <a:r>
              <a:rPr lang="es-ES" b="0" i="0" u="none" strike="noStrike">
                <a:solidFill>
                  <a:srgbClr val="000000"/>
                </a:solidFill>
              </a:rPr>
              <a:t>]@&lt;maquina&gt;:[puerto]/&lt;camino&gt;;[parametros]?[consulta]#[sección]</a:t>
            </a:r>
            <a:endParaRPr/>
          </a:p>
          <a:p>
            <a:pPr algn="l">
              <a:defRPr/>
            </a:pPr>
            <a:endParaRPr lang="es-ES">
              <a:solidFill>
                <a:srgbClr val="000000"/>
              </a:solidFill>
            </a:endParaRPr>
          </a:p>
          <a:p>
            <a:pPr algn="l">
              <a:defRPr/>
            </a:pPr>
            <a:r>
              <a:rPr lang="es-ES" b="0" i="0" u="none" strike="noStrike">
                <a:solidFill>
                  <a:srgbClr val="000000"/>
                </a:solidFill>
              </a:rPr>
              <a:t>Los caracteres especiales se sustituyen por %&lt;valor </a:t>
            </a:r>
            <a:r>
              <a:rPr lang="es-ES" b="0" i="0" u="none" strike="noStrike">
                <a:solidFill>
                  <a:srgbClr val="000000"/>
                </a:solidFill>
              </a:rPr>
              <a:t>hex</a:t>
            </a:r>
            <a:r>
              <a:rPr lang="es-ES" b="0" i="0" u="none" strike="noStrike">
                <a:solidFill>
                  <a:srgbClr val="000000"/>
                </a:solidFill>
              </a:rPr>
              <a:t>&gt;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45906212" name="Título 1"/>
          <p:cNvSpPr>
            <a:spLocks noGrp="1"/>
          </p:cNvSpPr>
          <p:nvPr>
            <p:ph type="title"/>
          </p:nvPr>
        </p:nvSpPr>
        <p:spPr bwMode="auto">
          <a:xfrm>
            <a:off x="1294362" y="504399"/>
            <a:ext cx="8089335" cy="1049235"/>
          </a:xfrm>
        </p:spPr>
        <p:txBody>
          <a:bodyPr rtlCol="0"/>
          <a:lstStyle/>
          <a:p>
            <a:pPr rtl="0">
              <a:defRPr/>
            </a:pPr>
            <a:r>
              <a:rPr lang="es-ES"/>
              <a:t>Modelos de programación en entornos cliente/ servidor</a:t>
            </a:r>
            <a:endParaRPr/>
          </a:p>
        </p:txBody>
      </p:sp>
      <p:sp>
        <p:nvSpPr>
          <p:cNvPr id="1260191938" name="Marcador de contenido 2"/>
          <p:cNvSpPr>
            <a:spLocks noGrp="1"/>
          </p:cNvSpPr>
          <p:nvPr>
            <p:ph idx="1"/>
          </p:nvPr>
        </p:nvSpPr>
        <p:spPr bwMode="auto">
          <a:xfrm>
            <a:off x="1294362" y="1553634"/>
            <a:ext cx="9603275" cy="4412160"/>
          </a:xfrm>
        </p:spPr>
        <p:txBody>
          <a:bodyPr rtlCol="0">
            <a:normAutofit/>
          </a:bodyPr>
          <a:lstStyle/>
          <a:p>
            <a:pPr lvl="0" rtl="0">
              <a:defRPr/>
            </a:pPr>
            <a:r>
              <a:rPr lang="es-ES"/>
              <a:t>El acceso a una página web es el resultado de un conjunto de interacciones entre varios entornos. Cuando accedemos a un sitio web a través de su URL, introducimos la dirección del sitio y la web se solicita a un servidor que, casi de forma automática, la devuelve y, de este modo, aparece en nuestro navegador.</a:t>
            </a:r>
            <a:endParaRPr/>
          </a:p>
          <a:p>
            <a:pPr lvl="0" rtl="0">
              <a:defRPr/>
            </a:pPr>
            <a:r>
              <a:rPr lang="es-ES"/>
              <a:t>Estamos hablando de un </a:t>
            </a:r>
            <a:r>
              <a:rPr lang="es-ES" b="1"/>
              <a:t>entorno de programación cliente-servidor</a:t>
            </a:r>
            <a:r>
              <a:rPr lang="es-ES"/>
              <a:t>, en el que el cliente se comunica con un servidor para obtener cierto tipo de información. Por ejemplo, unos datos de consulta o, incluso, una interfaz de aplicación personalizada en función del usuario. La comunicación se establece mediante el intercambio de mensajes.</a:t>
            </a:r>
            <a:endParaRPr/>
          </a:p>
          <a:p>
            <a:pPr lvl="0" rtl="0">
              <a:defRPr/>
            </a:pPr>
            <a:r>
              <a:rPr lang="es-ES"/>
              <a:t>Si el acceso se realiza a páginas cuyo funcionamiento no varía y se muestran tal y como se crearon, se trata de </a:t>
            </a:r>
            <a:r>
              <a:rPr lang="es-ES" b="1"/>
              <a:t>páginas web estáticas</a:t>
            </a:r>
            <a:r>
              <a:rPr lang="es-ES"/>
              <a:t>. En cambio, las </a:t>
            </a:r>
            <a:r>
              <a:rPr lang="es-ES" b="1"/>
              <a:t>páginas web dinámicas </a:t>
            </a:r>
            <a:r>
              <a:rPr lang="es-ES"/>
              <a:t>sí cambian su valor en función de diferentes variables o estados.</a:t>
            </a:r>
            <a:endParaRPr/>
          </a:p>
          <a:p>
            <a:pPr lvl="0" rtl="0">
              <a:defRPr/>
            </a:pPr>
            <a:endParaRPr lang="es-ES"/>
          </a:p>
        </p:txBody>
      </p:sp>
      <p:pic>
        <p:nvPicPr>
          <p:cNvPr id="1713493365" name="image16.jpeg"/>
          <p:cNvPicPr/>
          <p:nvPr/>
        </p:nvPicPr>
        <p:blipFill>
          <a:blip r:embed="rId3"/>
          <a:stretch/>
        </p:blipFill>
        <p:spPr bwMode="auto">
          <a:xfrm>
            <a:off x="9805682" y="381740"/>
            <a:ext cx="1091955" cy="98181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20527911" name="Título 1"/>
          <p:cNvSpPr>
            <a:spLocks noGrp="1"/>
          </p:cNvSpPr>
          <p:nvPr>
            <p:ph type="title"/>
          </p:nvPr>
        </p:nvSpPr>
        <p:spPr bwMode="auto">
          <a:xfrm>
            <a:off x="1294362" y="504399"/>
            <a:ext cx="8089335" cy="1049235"/>
          </a:xfrm>
        </p:spPr>
        <p:txBody>
          <a:bodyPr rtlCol="0"/>
          <a:lstStyle/>
          <a:p>
            <a:pPr rtl="0">
              <a:defRPr/>
            </a:pPr>
            <a:r>
              <a:rPr lang="es-ES"/>
              <a:t>Modelos de programación en entornos cliente/ servidor</a:t>
            </a:r>
            <a:endParaRPr/>
          </a:p>
        </p:txBody>
      </p:sp>
      <p:sp>
        <p:nvSpPr>
          <p:cNvPr id="23660083" name="Marcador de contenido 2"/>
          <p:cNvSpPr>
            <a:spLocks noGrp="1"/>
          </p:cNvSpPr>
          <p:nvPr>
            <p:ph idx="1"/>
          </p:nvPr>
        </p:nvSpPr>
        <p:spPr bwMode="auto">
          <a:xfrm>
            <a:off x="1294363" y="1553634"/>
            <a:ext cx="2691712" cy="4412160"/>
          </a:xfrm>
        </p:spPr>
        <p:txBody>
          <a:bodyPr rtlCol="0">
            <a:normAutofit/>
          </a:bodyPr>
          <a:lstStyle/>
          <a:p>
            <a:pPr lvl="0" rtl="0">
              <a:defRPr/>
            </a:pPr>
            <a:r>
              <a:rPr lang="es-ES"/>
              <a:t>Beneficios:</a:t>
            </a:r>
            <a:endParaRPr/>
          </a:p>
          <a:p>
            <a:pPr lvl="1">
              <a:defRPr/>
            </a:pPr>
            <a:r>
              <a:rPr lang="es-ES"/>
              <a:t>Usabilidad</a:t>
            </a:r>
            <a:endParaRPr/>
          </a:p>
          <a:p>
            <a:pPr lvl="1">
              <a:defRPr/>
            </a:pPr>
            <a:r>
              <a:rPr lang="es-ES"/>
              <a:t>Escalabilidad</a:t>
            </a:r>
            <a:endParaRPr/>
          </a:p>
          <a:p>
            <a:pPr lvl="1">
              <a:defRPr/>
            </a:pPr>
            <a:r>
              <a:rPr lang="es-ES"/>
              <a:t>Flexibilidad</a:t>
            </a:r>
            <a:endParaRPr/>
          </a:p>
          <a:p>
            <a:pPr lvl="1">
              <a:defRPr/>
            </a:pPr>
            <a:r>
              <a:rPr lang="es-ES"/>
              <a:t>Interoperabilidad</a:t>
            </a:r>
            <a:endParaRPr/>
          </a:p>
          <a:p>
            <a:pPr lvl="0" rtl="0">
              <a:defRPr/>
            </a:pPr>
            <a:endParaRPr lang="es-ES"/>
          </a:p>
        </p:txBody>
      </p:sp>
      <p:pic>
        <p:nvPicPr>
          <p:cNvPr id="1998495403" name="image16.jpeg"/>
          <p:cNvPicPr/>
          <p:nvPr/>
        </p:nvPicPr>
        <p:blipFill>
          <a:blip r:embed="rId3"/>
          <a:stretch/>
        </p:blipFill>
        <p:spPr bwMode="auto">
          <a:xfrm>
            <a:off x="9805682" y="381740"/>
            <a:ext cx="1091955" cy="981815"/>
          </a:xfrm>
          <a:prstGeom prst="rect">
            <a:avLst/>
          </a:prstGeom>
        </p:spPr>
      </p:pic>
      <p:sp>
        <p:nvSpPr>
          <p:cNvPr id="1065163674" name="Marcador de contenido 2"/>
          <p:cNvSpPr txBox="1"/>
          <p:nvPr/>
        </p:nvSpPr>
        <p:spPr bwMode="auto">
          <a:xfrm>
            <a:off x="3870365" y="1553634"/>
            <a:ext cx="3959739" cy="4412160"/>
          </a:xfrm>
          <a:prstGeom prst="rect">
            <a:avLst/>
          </a:prstGeom>
        </p:spPr>
        <p:txBody>
          <a:bodyPr vert="horz" lIns="91440" tIns="45720" rIns="91440" bIns="45720" rtlCol="0" anchor="t">
            <a:normAutofit/>
          </a:bodyPr>
          <a:lstStyle>
            <a:lvl1pPr marL="228600" indent="-228600" algn="l" defTabSz="914400" rtl="0">
              <a:lnSpc>
                <a:spcPct val="120000"/>
              </a:lnSpc>
              <a:spcBef>
                <a:spcPts val="1000"/>
              </a:spcBef>
              <a:buClr>
                <a:schemeClr val="accent1"/>
              </a:buClr>
              <a:buSzPct val="100000"/>
              <a:buFont typeface="Arial"/>
              <a:buChar char="•"/>
              <a:defRPr sz="2000">
                <a:solidFill>
                  <a:schemeClr val="tx1"/>
                </a:solidFill>
                <a:latin typeface="+mn-lt"/>
                <a:ea typeface="+mn-ea"/>
                <a:cs typeface="+mn-cs"/>
              </a:defRPr>
            </a:lvl1pPr>
            <a:lvl2pPr marL="685800" indent="-228600" algn="l" defTabSz="914400" rtl="0">
              <a:lnSpc>
                <a:spcPct val="120000"/>
              </a:lnSpc>
              <a:spcBef>
                <a:spcPts val="500"/>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rtl="0">
              <a:lnSpc>
                <a:spcPct val="120000"/>
              </a:lnSpc>
              <a:spcBef>
                <a:spcPts val="500"/>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rtl="0">
              <a:lnSpc>
                <a:spcPct val="120000"/>
              </a:lnSpc>
              <a:spcBef>
                <a:spcPts val="500"/>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5pPr>
            <a:lvl6pPr marL="25146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9pPr>
          </a:lstStyle>
          <a:p>
            <a:pPr>
              <a:defRPr/>
            </a:pPr>
            <a:r>
              <a:rPr lang="es-ES" b="1"/>
              <a:t>Clientes</a:t>
            </a:r>
            <a:r>
              <a:rPr lang="es-ES"/>
              <a:t> (originan la comunicación):</a:t>
            </a:r>
            <a:endParaRPr/>
          </a:p>
          <a:p>
            <a:pPr lvl="1">
              <a:defRPr/>
            </a:pPr>
            <a:r>
              <a:rPr lang="es-ES"/>
              <a:t>Navegadores</a:t>
            </a:r>
            <a:endParaRPr/>
          </a:p>
          <a:p>
            <a:pPr lvl="1">
              <a:defRPr/>
            </a:pPr>
            <a:r>
              <a:rPr lang="es-ES"/>
              <a:t>Robots (motores de búsqueda)</a:t>
            </a:r>
            <a:endParaRPr/>
          </a:p>
          <a:p>
            <a:pPr>
              <a:defRPr/>
            </a:pPr>
            <a:endParaRPr lang="es-ES"/>
          </a:p>
        </p:txBody>
      </p:sp>
      <p:sp>
        <p:nvSpPr>
          <p:cNvPr id="1011305932" name="Marcador de contenido 2"/>
          <p:cNvSpPr txBox="1"/>
          <p:nvPr/>
        </p:nvSpPr>
        <p:spPr bwMode="auto">
          <a:xfrm>
            <a:off x="7665862" y="1553634"/>
            <a:ext cx="3757040" cy="4412160"/>
          </a:xfrm>
          <a:prstGeom prst="rect">
            <a:avLst/>
          </a:prstGeom>
        </p:spPr>
        <p:txBody>
          <a:bodyPr vert="horz" lIns="91440" tIns="45720" rIns="91440" bIns="45720" rtlCol="0" anchor="t">
            <a:normAutofit/>
          </a:bodyPr>
          <a:lstStyle>
            <a:lvl1pPr marL="228600" indent="-228600" algn="l" defTabSz="914400" rtl="0">
              <a:lnSpc>
                <a:spcPct val="120000"/>
              </a:lnSpc>
              <a:spcBef>
                <a:spcPts val="1000"/>
              </a:spcBef>
              <a:buClr>
                <a:schemeClr val="accent1"/>
              </a:buClr>
              <a:buSzPct val="100000"/>
              <a:buFont typeface="Arial"/>
              <a:buChar char="•"/>
              <a:defRPr sz="2000">
                <a:solidFill>
                  <a:schemeClr val="tx1"/>
                </a:solidFill>
                <a:latin typeface="+mn-lt"/>
                <a:ea typeface="+mn-ea"/>
                <a:cs typeface="+mn-cs"/>
              </a:defRPr>
            </a:lvl1pPr>
            <a:lvl2pPr marL="685800" indent="-228600" algn="l" defTabSz="914400" rtl="0">
              <a:lnSpc>
                <a:spcPct val="120000"/>
              </a:lnSpc>
              <a:spcBef>
                <a:spcPts val="500"/>
              </a:spcBef>
              <a:buClr>
                <a:schemeClr val="accent1"/>
              </a:buClr>
              <a:buSzPct val="100000"/>
              <a:buFont typeface="Arial"/>
              <a:buChar char="•"/>
              <a:defRPr sz="1800" cap="none">
                <a:solidFill>
                  <a:schemeClr val="tx1"/>
                </a:solidFill>
                <a:latin typeface="+mn-lt"/>
                <a:ea typeface="+mn-ea"/>
                <a:cs typeface="+mn-cs"/>
              </a:defRPr>
            </a:lvl2pPr>
            <a:lvl3pPr marL="1143000" indent="-228600" algn="l" defTabSz="914400" rtl="0">
              <a:lnSpc>
                <a:spcPct val="120000"/>
              </a:lnSpc>
              <a:spcBef>
                <a:spcPts val="500"/>
              </a:spcBef>
              <a:buClr>
                <a:schemeClr val="accent1"/>
              </a:buClr>
              <a:buSzPct val="100000"/>
              <a:buFont typeface="Arial"/>
              <a:buChar char="•"/>
              <a:defRPr sz="1600">
                <a:solidFill>
                  <a:schemeClr val="tx1"/>
                </a:solidFill>
                <a:latin typeface="+mn-lt"/>
                <a:ea typeface="+mn-ea"/>
                <a:cs typeface="+mn-cs"/>
              </a:defRPr>
            </a:lvl3pPr>
            <a:lvl4pPr marL="1600200" indent="-228600" algn="l" defTabSz="914400" rtl="0">
              <a:lnSpc>
                <a:spcPct val="120000"/>
              </a:lnSpc>
              <a:spcBef>
                <a:spcPts val="500"/>
              </a:spcBef>
              <a:buClr>
                <a:schemeClr val="accent1"/>
              </a:buClr>
              <a:buSzPct val="100000"/>
              <a:buFont typeface="Arial"/>
              <a:buChar char="•"/>
              <a:defRPr sz="1400" cap="none">
                <a:solidFill>
                  <a:schemeClr val="tx1"/>
                </a:solidFill>
                <a:latin typeface="+mn-lt"/>
                <a:ea typeface="+mn-ea"/>
                <a:cs typeface="+mn-cs"/>
              </a:defRPr>
            </a:lvl4pPr>
            <a:lvl5pPr marL="20574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5pPr>
            <a:lvl6pPr marL="25146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6pPr>
            <a:lvl7pPr marL="29718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7pPr>
            <a:lvl8pPr marL="34290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8pPr>
            <a:lvl9pPr marL="3886200" indent="-228600" algn="l" defTabSz="914400" rtl="0">
              <a:lnSpc>
                <a:spcPct val="120000"/>
              </a:lnSpc>
              <a:spcBef>
                <a:spcPts val="500"/>
              </a:spcBef>
              <a:buClr>
                <a:schemeClr val="accent1"/>
              </a:buClr>
              <a:buSzPct val="100000"/>
              <a:buFont typeface="Arial"/>
              <a:buChar char="•"/>
              <a:defRPr sz="1200">
                <a:solidFill>
                  <a:schemeClr val="tx1"/>
                </a:solidFill>
                <a:latin typeface="+mn-lt"/>
                <a:ea typeface="+mn-ea"/>
                <a:cs typeface="+mn-cs"/>
              </a:defRPr>
            </a:lvl9pPr>
          </a:lstStyle>
          <a:p>
            <a:pPr>
              <a:defRPr/>
            </a:pPr>
            <a:r>
              <a:rPr lang="es-ES" b="1"/>
              <a:t>Servidores</a:t>
            </a:r>
            <a:r>
              <a:rPr lang="es-ES"/>
              <a:t> (contestan generando respuesta HTTP)</a:t>
            </a:r>
            <a:endParaRPr/>
          </a:p>
          <a:p>
            <a:pPr lvl="1">
              <a:defRPr/>
            </a:pPr>
            <a:r>
              <a:rPr lang="es-ES"/>
              <a:t>Proveen acceso a los recursos</a:t>
            </a:r>
            <a:endParaRPr/>
          </a:p>
          <a:p>
            <a:pPr lvl="1">
              <a:defRPr/>
            </a:pPr>
            <a:r>
              <a:rPr lang="es-ES"/>
              <a:t>Controlan el acceso a los recursos restringidos</a:t>
            </a:r>
            <a:endParaRPr/>
          </a:p>
          <a:p>
            <a:pPr>
              <a:defRPr/>
            </a:pPr>
            <a:r>
              <a:rPr lang="es-ES"/>
              <a:t>Servidores de altas prestaciones: </a:t>
            </a:r>
            <a:endParaRPr/>
          </a:p>
          <a:p>
            <a:pPr lvl="1">
              <a:defRPr/>
            </a:pPr>
            <a:r>
              <a:rPr lang="es-ES"/>
              <a:t>ASP, JSP, PHP, …</a:t>
            </a:r>
            <a:endParaRPr/>
          </a:p>
          <a:p>
            <a:pPr lvl="1">
              <a:defRPr/>
            </a:pPr>
            <a:r>
              <a:rPr lang="es-ES"/>
              <a:t>Caché</a:t>
            </a:r>
            <a:endParaRPr/>
          </a:p>
          <a:p>
            <a:pPr lvl="1">
              <a:defRPr/>
            </a:pPr>
            <a:r>
              <a:rPr lang="es-ES"/>
              <a:t>Más populares: </a:t>
            </a:r>
            <a:r>
              <a:rPr lang="es-ES"/>
              <a:t>Nginx</a:t>
            </a:r>
            <a:r>
              <a:rPr lang="es-ES"/>
              <a:t>, Apache, Microsoft IIS, etc.</a:t>
            </a:r>
            <a:endParaRPr/>
          </a:p>
          <a:p>
            <a:pPr lvl="1">
              <a:defRPr/>
            </a:pPr>
            <a:endParaRPr lang="es-ES"/>
          </a:p>
        </p:txBody>
      </p:sp>
      <p:pic>
        <p:nvPicPr>
          <p:cNvPr id="254440548" name="Picture 2" descr="the new code – The Client-Server Model"/>
          <p:cNvPicPr>
            <a:picLocks noChangeAspect="1" noChangeArrowheads="1"/>
          </p:cNvPicPr>
          <p:nvPr/>
        </p:nvPicPr>
        <p:blipFill>
          <a:blip r:embed="rId4"/>
          <a:stretch/>
        </p:blipFill>
        <p:spPr bwMode="auto">
          <a:xfrm>
            <a:off x="498434" y="3986074"/>
            <a:ext cx="6975282" cy="1771976"/>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75701889" name="Título 1"/>
          <p:cNvSpPr>
            <a:spLocks noGrp="1"/>
          </p:cNvSpPr>
          <p:nvPr>
            <p:ph type="title"/>
          </p:nvPr>
        </p:nvSpPr>
        <p:spPr bwMode="auto">
          <a:xfrm>
            <a:off x="1255891" y="838937"/>
            <a:ext cx="8089335" cy="1049235"/>
          </a:xfrm>
        </p:spPr>
        <p:txBody>
          <a:bodyPr rtlCol="0"/>
          <a:lstStyle/>
          <a:p>
            <a:pPr rtl="0">
              <a:defRPr/>
            </a:pPr>
            <a:r>
              <a:rPr lang="es-ES"/>
              <a:t>Páginas web dinámicas</a:t>
            </a:r>
            <a:endParaRPr/>
          </a:p>
        </p:txBody>
      </p:sp>
      <p:sp>
        <p:nvSpPr>
          <p:cNvPr id="1590756507" name="Marcador de contenido 2"/>
          <p:cNvSpPr>
            <a:spLocks noGrp="1"/>
          </p:cNvSpPr>
          <p:nvPr>
            <p:ph idx="1"/>
          </p:nvPr>
        </p:nvSpPr>
        <p:spPr bwMode="auto">
          <a:xfrm>
            <a:off x="1294362" y="1553634"/>
            <a:ext cx="9603275" cy="4412160"/>
          </a:xfrm>
        </p:spPr>
        <p:txBody>
          <a:bodyPr rtlCol="0">
            <a:normAutofit/>
          </a:bodyPr>
          <a:lstStyle/>
          <a:p>
            <a:pPr lvl="0" rtl="0">
              <a:defRPr/>
            </a:pPr>
            <a:r>
              <a:rPr lang="es-ES"/>
              <a:t>Las páginas web dinámicas muestran un contenido distinto en función de diferentes valores, como los datos de entrada o la autenticación del usuario. </a:t>
            </a:r>
            <a:endParaRPr/>
          </a:p>
          <a:p>
            <a:pPr lvl="0" rtl="0">
              <a:defRPr/>
            </a:pPr>
            <a:r>
              <a:rPr lang="es-ES"/>
              <a:t>Funcionamiento:</a:t>
            </a:r>
            <a:endParaRPr/>
          </a:p>
          <a:p>
            <a:pPr lvl="1">
              <a:defRPr/>
            </a:pPr>
            <a:r>
              <a:rPr lang="es-ES"/>
              <a:t>El usuario introduce en el navegador una URL de la página o servicio que desea visitar.</a:t>
            </a:r>
            <a:endParaRPr/>
          </a:p>
          <a:p>
            <a:pPr lvl="1">
              <a:defRPr/>
            </a:pPr>
            <a:r>
              <a:rPr lang="es-ES"/>
              <a:t>Se envía una petición HTTP, en la que se suelen incluir diferentes datos de consulta al destino.</a:t>
            </a:r>
            <a:endParaRPr/>
          </a:p>
          <a:p>
            <a:pPr lvl="1">
              <a:defRPr/>
            </a:pPr>
            <a:r>
              <a:rPr lang="es-ES"/>
              <a:t>El servidor envía la petición al módulo donde se va a ejecutar el código para recuperar los datos de la consulta. Este se encargará de realizar las conexiones oportunas a los almacenes de datos (BBDD) y de recuperar el contenido.</a:t>
            </a:r>
            <a:endParaRPr/>
          </a:p>
          <a:p>
            <a:pPr lvl="1">
              <a:defRPr/>
            </a:pPr>
            <a:r>
              <a:rPr lang="es-ES"/>
              <a:t>Desde el servidor, se modela la respuesta en formato HTML. En función de los datos recuperados, se generará un contenido u otro.</a:t>
            </a:r>
            <a:endParaRPr/>
          </a:p>
          <a:p>
            <a:pPr lvl="1">
              <a:defRPr/>
            </a:pPr>
            <a:r>
              <a:rPr lang="es-ES"/>
              <a:t>Finalmente, el servidor envía la página resultado (solo HTML) al navegador (al cliente).</a:t>
            </a:r>
            <a:endParaRPr/>
          </a:p>
          <a:p>
            <a:pPr lvl="0" rtl="0">
              <a:defRPr/>
            </a:pPr>
            <a:endParaRPr lang="es-ES"/>
          </a:p>
          <a:p>
            <a:pPr lvl="0" rtl="0">
              <a:defRPr/>
            </a:pPr>
            <a:endParaRPr lang="es-ES"/>
          </a:p>
        </p:txBody>
      </p:sp>
      <p:pic>
        <p:nvPicPr>
          <p:cNvPr id="723240667" name="Gráfico 4" descr="Engranajes"/>
          <p:cNvPicPr>
            <a:picLocks noChangeAspect="1"/>
          </p:cNvPicPr>
          <p:nvPr/>
        </p:nvPicPr>
        <p:blipFill>
          <a:blip r:embed="rId3">
            <a:extLst>
              <a:ext uri="{96DAC541-7B7A-43D3-8B79-37D633B846F1}">
                <asvg:svgBlip xmlns:asvg="http://schemas.microsoft.com/office/drawing/2016/SVG/main" r:embed="rId4"/>
              </a:ext>
            </a:extLst>
          </a:blip>
          <a:stretch/>
        </p:blipFill>
        <p:spPr bwMode="auto">
          <a:xfrm>
            <a:off x="9916904" y="243287"/>
            <a:ext cx="1122450" cy="11224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03278076" name="Título 1"/>
          <p:cNvSpPr>
            <a:spLocks noGrp="1"/>
          </p:cNvSpPr>
          <p:nvPr>
            <p:ph type="title"/>
          </p:nvPr>
        </p:nvSpPr>
        <p:spPr bwMode="auto">
          <a:xfrm>
            <a:off x="1255891" y="838937"/>
            <a:ext cx="8089335" cy="1049235"/>
          </a:xfrm>
        </p:spPr>
        <p:txBody>
          <a:bodyPr rtlCol="0"/>
          <a:lstStyle/>
          <a:p>
            <a:pPr rtl="0">
              <a:defRPr/>
            </a:pPr>
            <a:r>
              <a:rPr lang="es-ES"/>
              <a:t>Páginas web dinámicas</a:t>
            </a:r>
            <a:endParaRPr/>
          </a:p>
        </p:txBody>
      </p:sp>
      <p:pic>
        <p:nvPicPr>
          <p:cNvPr id="1999912707" name="Gráfico 4" descr="Engranajes"/>
          <p:cNvPicPr>
            <a:picLocks noChangeAspect="1"/>
          </p:cNvPicPr>
          <p:nvPr/>
        </p:nvPicPr>
        <p:blipFill>
          <a:blip r:embed="rId3"/>
          <a:stretch/>
        </p:blipFill>
        <p:spPr bwMode="auto">
          <a:xfrm>
            <a:off x="9916904" y="243287"/>
            <a:ext cx="1122450" cy="1122450"/>
          </a:xfrm>
          <a:prstGeom prst="rect">
            <a:avLst/>
          </a:prstGeom>
        </p:spPr>
      </p:pic>
      <p:sp>
        <p:nvSpPr>
          <p:cNvPr id="1899576081" name="object 4"/>
          <p:cNvSpPr/>
          <p:nvPr/>
        </p:nvSpPr>
        <p:spPr bwMode="auto">
          <a:xfrm>
            <a:off x="2003689" y="1677879"/>
            <a:ext cx="8184621" cy="4225771"/>
          </a:xfrm>
          <a:prstGeom prst="rect">
            <a:avLst/>
          </a:prstGeom>
          <a:blipFill>
            <a:blip r:embed="rId4"/>
            <a:stretch/>
          </a:blipFill>
        </p:spPr>
        <p:txBody>
          <a:bodyPr wrap="square" lIns="0" tIns="0" rIns="0" bIns="0" rtlCol="0"/>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Galería">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Arial"/>
        <a:cs typeface="Arial"/>
      </a:majorFont>
      <a:minorFont>
        <a:latin typeface="Gill Sans MT"/>
        <a:ea typeface="Arial"/>
        <a:cs typeface="Arial"/>
      </a:minorFont>
    </a:fontScheme>
    <a:fmtScheme name="Gallery">
      <a:fillStyleLst>
        <a:solidFill>
          <a:schemeClr val="phClr"/>
        </a:solidFill>
        <a:gradFill>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a:gsLst>
            <a:gs pos="0">
              <a:schemeClr val="phClr">
                <a:tint val="94000"/>
                <a:satMod val="80000"/>
                <a:lumMod val="106000"/>
              </a:schemeClr>
            </a:gs>
            <a:gs pos="100000">
              <a:schemeClr val="phClr">
                <a:shade val="80000"/>
              </a:schemeClr>
            </a:gs>
          </a:gsLst>
          <a:path path="circle"/>
        </a:gradFill>
      </a:bgFillStyleLst>
    </a:fmtScheme>
  </a:themeElements>
  <a:objectDefaults>
    <a:spDef>
      <a:spPr bwMode="auto">
        <a:prstGeom prst="rect">
          <a:avLst/>
        </a:prstGeom>
        <a:solidFill>
          <a:srgbClr val="B71E42"/>
        </a:solidFill>
        <a:ln>
          <a:noFill/>
        </a:ln>
      </a:spPr>
      <a:bodyPr/>
      <a:lstStyle/>
      <a:style>
        <a:lnRef idx="3">
          <a:schemeClr val="lt1"/>
        </a:lnRef>
        <a:fillRef idx="1">
          <a:schemeClr val="accent1"/>
        </a:fillRef>
        <a:effectRef idx="1">
          <a:schemeClr val="accent1"/>
        </a:effectRef>
        <a:fontRef idx="minor">
          <a:schemeClr val="lt1"/>
        </a:fontRef>
      </a:style>
    </a:spDef>
    <a:lnDef>
      <a:spPr bwMode="auto">
        <a:ln w="31750"/>
      </a:spPr>
      <a:bodyPr/>
      <a:lstStyle/>
      <a:style>
        <a:lnRef idx="3">
          <a:schemeClr val="accent1"/>
        </a:lnRef>
        <a:fillRef idx="0">
          <a:schemeClr val="accent1"/>
        </a:fillRef>
        <a:effectRef idx="2">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xmlns:p="http://schemas.openxmlformats.org/presentation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Presentación sobre mi invención</Template>
  <TotalTime>0</TotalTime>
  <Words>0</Words>
  <Application>ONLYOFFICE/9.0.4.50</Application>
  <PresentationFormat>On-screen Show (4:3)</PresentationFormat>
  <Paragraphs>0</Paragraphs>
  <Slides>28</Slides>
  <Notes>28</Notes>
  <HiddenSlides>0</HiddenSlides>
  <MMClips>2</MMClips>
  <ScaleCrop>0</ScaleCrop>
  <HeadingPairs>
    <vt:vector size="4" baseType="variant">
      <vt:variant>
        <vt:lpstr>Theme</vt:lpstr>
      </vt:variant>
      <vt:variant>
        <vt:i4>1</vt:i4>
      </vt:variant>
      <vt:variant>
        <vt:lpstr>Slide Titles</vt:lpstr>
      </vt:variant>
      <vt:variant>
        <vt:i4>28</vt:i4>
      </vt:variant>
    </vt:vector>
  </HeadingPairs>
  <TitlesOfParts>
    <vt:vector size="29"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aplicaciones web en entorno servidor</dc:title>
  <dc:creator>Familia Guillén Linares</dc:creator>
  <cp:lastModifiedBy/>
  <cp:revision>6</cp:revision>
  <dcterms:created xsi:type="dcterms:W3CDTF">2021-09-20T08:21:44Z</dcterms:created>
  <dcterms:modified xsi:type="dcterms:W3CDTF">2025-09-12T17:25:45Z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